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161" r:id="rId3"/>
    <p:sldId id="911" r:id="rId5"/>
    <p:sldId id="1111" r:id="rId6"/>
    <p:sldId id="1074" r:id="rId7"/>
    <p:sldId id="1016" r:id="rId8"/>
    <p:sldId id="917" r:id="rId9"/>
    <p:sldId id="1017" r:id="rId10"/>
    <p:sldId id="964" r:id="rId11"/>
    <p:sldId id="986" r:id="rId12"/>
    <p:sldId id="1058" r:id="rId13"/>
    <p:sldId id="1044" r:id="rId14"/>
    <p:sldId id="1109" r:id="rId15"/>
    <p:sldId id="1141" r:id="rId16"/>
    <p:sldId id="1140" r:id="rId17"/>
    <p:sldId id="1162" r:id="rId18"/>
    <p:sldId id="1108" r:id="rId19"/>
    <p:sldId id="1112" r:id="rId20"/>
    <p:sldId id="1114" r:id="rId21"/>
    <p:sldId id="1142" r:id="rId22"/>
    <p:sldId id="1113" r:id="rId23"/>
    <p:sldId id="1192" r:id="rId24"/>
    <p:sldId id="1047" r:id="rId25"/>
    <p:sldId id="1116" r:id="rId26"/>
    <p:sldId id="1193" r:id="rId27"/>
    <p:sldId id="1134" r:id="rId28"/>
    <p:sldId id="1164" r:id="rId29"/>
    <p:sldId id="1104" r:id="rId30"/>
    <p:sldId id="984" r:id="rId31"/>
    <p:sldId id="1048" r:id="rId32"/>
    <p:sldId id="985" r:id="rId3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2AD6519-8CAC-4F74-BA83-D69FC12DEC08}">
          <p14:sldIdLst>
            <p14:sldId id="911"/>
            <p14:sldId id="1111"/>
            <p14:sldId id="1016"/>
            <p14:sldId id="917"/>
            <p14:sldId id="1017"/>
            <p14:sldId id="964"/>
            <p14:sldId id="986"/>
            <p14:sldId id="1044"/>
            <p14:sldId id="1140"/>
            <p14:sldId id="1114"/>
            <p14:sldId id="1142"/>
            <p14:sldId id="1192"/>
            <p14:sldId id="1047"/>
            <p14:sldId id="1193"/>
            <p14:sldId id="1134"/>
            <p14:sldId id="1164"/>
            <p14:sldId id="1104"/>
            <p14:sldId id="984"/>
            <p14:sldId id="1048"/>
            <p14:sldId id="985"/>
            <p14:sldId id="1141"/>
            <p14:sldId id="1112"/>
            <p14:sldId id="1113"/>
            <p14:sldId id="1116"/>
            <p14:sldId id="1074"/>
            <p14:sldId id="1109"/>
            <p14:sldId id="1108"/>
            <p14:sldId id="1161"/>
            <p14:sldId id="1162"/>
            <p14:sldId id="10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B7"/>
    <a:srgbClr val="840C18"/>
    <a:srgbClr val="0087CD"/>
    <a:srgbClr val="0075BF"/>
    <a:srgbClr val="034EA2"/>
    <a:srgbClr val="C68F06"/>
    <a:srgbClr val="DB2C03"/>
    <a:srgbClr val="EBAC07"/>
    <a:srgbClr val="008487"/>
    <a:srgbClr val="163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4" autoAdjust="0"/>
    <p:restoredTop sz="93354" autoAdjust="0"/>
  </p:normalViewPr>
  <p:slideViewPr>
    <p:cSldViewPr>
      <p:cViewPr varScale="1">
        <p:scale>
          <a:sx n="105" d="100"/>
          <a:sy n="105" d="100"/>
        </p:scale>
        <p:origin x="816" y="77"/>
      </p:cViewPr>
      <p:guideLst>
        <p:guide orient="horz" pos="1697"/>
        <p:guide pos="29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3018"/>
        <p:guide pos="223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DC5C0A-0D26-4132-B61F-2E06C1498E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A3DB5B-3423-4D54-8983-4C74767B24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DC5C0A-0D26-4132-B61F-2E06C1498E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435749" y="579644"/>
            <a:ext cx="8026659" cy="3402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6"/>
          <p:cNvSpPr>
            <a:spLocks noEditPoints="1"/>
          </p:cNvSpPr>
          <p:nvPr userDrawn="1"/>
        </p:nvSpPr>
        <p:spPr bwMode="auto">
          <a:xfrm>
            <a:off x="8462408" y="262311"/>
            <a:ext cx="319526" cy="320735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1" name="Oval 15"/>
          <p:cNvSpPr/>
          <p:nvPr userDrawn="1"/>
        </p:nvSpPr>
        <p:spPr>
          <a:xfrm>
            <a:off x="578057" y="195486"/>
            <a:ext cx="256073" cy="25612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dist="139700" dir="678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948264" y="4773801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830" y="-12065"/>
            <a:ext cx="9632950" cy="5225415"/>
          </a:xfrm>
          <a:prstGeom prst="rect">
            <a:avLst/>
          </a:prstGeom>
        </p:spPr>
      </p:pic>
      <p:sp>
        <p:nvSpPr>
          <p:cNvPr id="26" name="六边形 25"/>
          <p:cNvSpPr/>
          <p:nvPr/>
        </p:nvSpPr>
        <p:spPr>
          <a:xfrm flipH="1">
            <a:off x="6655435" y="4156075"/>
            <a:ext cx="2529840" cy="323850"/>
          </a:xfrm>
          <a:prstGeom prst="hexagon">
            <a:avLst/>
          </a:prstGeom>
          <a:solidFill>
            <a:schemeClr val="accent1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25" y="1520825"/>
            <a:ext cx="9453880" cy="1647190"/>
          </a:xfrm>
          <a:prstGeom prst="rect">
            <a:avLst/>
          </a:prstGeom>
          <a:solidFill>
            <a:schemeClr val="accent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六边形 27"/>
          <p:cNvSpPr/>
          <p:nvPr/>
        </p:nvSpPr>
        <p:spPr>
          <a:xfrm flipH="1">
            <a:off x="5346050" y="3454127"/>
            <a:ext cx="2052426" cy="323952"/>
          </a:xfrm>
          <a:prstGeom prst="hexagon">
            <a:avLst/>
          </a:prstGeom>
          <a:solidFill>
            <a:schemeClr val="accent2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>
              <a:solidFill>
                <a:schemeClr val="bg1"/>
              </a:solidFill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49225" y="1644650"/>
            <a:ext cx="9087485" cy="165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8000" b="1" dirty="0">
                <a:solidFill>
                  <a:srgbClr val="FFC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智能识别预警系统</a:t>
            </a:r>
            <a:endParaRPr lang="zh-CN" altLang="en-US" sz="8000" b="1" dirty="0">
              <a:solidFill>
                <a:srgbClr val="FFC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7" name="Rectangle 4"/>
          <p:cNvSpPr txBox="1">
            <a:spLocks noChangeArrowheads="1"/>
          </p:cNvSpPr>
          <p:nvPr/>
        </p:nvSpPr>
        <p:spPr bwMode="auto">
          <a:xfrm>
            <a:off x="6603365" y="4156075"/>
            <a:ext cx="263398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3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汇报人：程梁，曹云杰</a:t>
            </a:r>
            <a:endParaRPr lang="zh-CN" altLang="en-US" sz="13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4"/>
          <p:cNvSpPr txBox="1">
            <a:spLocks noChangeArrowheads="1"/>
          </p:cNvSpPr>
          <p:nvPr/>
        </p:nvSpPr>
        <p:spPr bwMode="auto">
          <a:xfrm>
            <a:off x="5292042" y="3435255"/>
            <a:ext cx="2160409" cy="36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3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3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3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35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zh-CN" sz="135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8" grpId="0" bldLvl="0" animBg="1"/>
      <p:bldP spid="23" grpId="0" bldLvl="0" animBg="1"/>
      <p:bldP spid="27" grpId="0" bldLvl="0" animBg="1"/>
      <p:bldP spid="2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硬件展示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2695" y="1128395"/>
            <a:ext cx="899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树莓派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14490" y="1128395"/>
            <a:ext cx="1059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指针表</a:t>
            </a:r>
            <a:endParaRPr lang="zh-CN" altLang="en-US"/>
          </a:p>
        </p:txBody>
      </p:sp>
      <p:pic>
        <p:nvPicPr>
          <p:cNvPr id="6" name="图片 5" descr="QQ图片202204301609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668655" y="1815465"/>
            <a:ext cx="2047875" cy="2450465"/>
          </a:xfrm>
          <a:prstGeom prst="rect">
            <a:avLst/>
          </a:prstGeom>
        </p:spPr>
      </p:pic>
      <p:pic>
        <p:nvPicPr>
          <p:cNvPr id="9" name="图片 8" descr="QQ图片202204301610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70" y="1907540"/>
            <a:ext cx="1831975" cy="24441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80" y="1066800"/>
            <a:ext cx="2276475" cy="3324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>
        <p:fad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2" grpId="1"/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27940" y="-92710"/>
            <a:ext cx="9199880" cy="5220335"/>
            <a:chOff x="-113" y="0"/>
            <a:chExt cx="14488" cy="8174"/>
          </a:xfrm>
        </p:grpSpPr>
        <p:pic>
          <p:nvPicPr>
            <p:cNvPr id="3" name="图片 2" descr="QPO{Q$G)ZV]}G%M~O%HL[`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13" y="0"/>
              <a:ext cx="14488" cy="8175"/>
            </a:xfrm>
            <a:prstGeom prst="rect">
              <a:avLst/>
            </a:prstGeom>
          </p:spPr>
        </p:pic>
        <p:pic>
          <p:nvPicPr>
            <p:cNvPr id="21513" name="Group 8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416" y="5903"/>
              <a:ext cx="75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568" y="540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2" name="Group 4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623" y="1610"/>
              <a:ext cx="690" cy="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68" y="2916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2" name="Freeform 6"/>
            <p:cNvSpPr>
              <a:spLocks noEditPoints="1"/>
            </p:cNvSpPr>
            <p:nvPr/>
          </p:nvSpPr>
          <p:spPr bwMode="auto">
            <a:xfrm>
              <a:off x="11282" y="4844"/>
              <a:ext cx="3004" cy="2838"/>
            </a:xfrm>
            <a:custGeom>
              <a:avLst/>
              <a:gdLst>
                <a:gd name="T0" fmla="*/ 752930199 w 383"/>
                <a:gd name="T1" fmla="*/ 2147483647 h 382"/>
                <a:gd name="T2" fmla="*/ 364319320 w 383"/>
                <a:gd name="T3" fmla="*/ 2147483647 h 382"/>
                <a:gd name="T4" fmla="*/ 825795018 w 383"/>
                <a:gd name="T5" fmla="*/ 2147483647 h 382"/>
                <a:gd name="T6" fmla="*/ 777216829 w 383"/>
                <a:gd name="T7" fmla="*/ 2147483647 h 382"/>
                <a:gd name="T8" fmla="*/ 1165827554 w 383"/>
                <a:gd name="T9" fmla="*/ 2147483647 h 382"/>
                <a:gd name="T10" fmla="*/ 1214405743 w 383"/>
                <a:gd name="T11" fmla="*/ 2147483647 h 382"/>
                <a:gd name="T12" fmla="*/ 1675876667 w 383"/>
                <a:gd name="T13" fmla="*/ 2054418357 h 382"/>
                <a:gd name="T14" fmla="*/ 1748741485 w 383"/>
                <a:gd name="T15" fmla="*/ 1450180158 h 382"/>
                <a:gd name="T16" fmla="*/ 2147483647 w 383"/>
                <a:gd name="T17" fmla="*/ 1377670198 h 382"/>
                <a:gd name="T18" fmla="*/ 2147483647 w 383"/>
                <a:gd name="T19" fmla="*/ 1063466617 h 382"/>
                <a:gd name="T20" fmla="*/ 2147483647 w 383"/>
                <a:gd name="T21" fmla="*/ 845936736 h 382"/>
                <a:gd name="T22" fmla="*/ 2147483647 w 383"/>
                <a:gd name="T23" fmla="*/ 725090079 h 382"/>
                <a:gd name="T24" fmla="*/ 2147483647 w 383"/>
                <a:gd name="T25" fmla="*/ 580070005 h 382"/>
                <a:gd name="T26" fmla="*/ 2147483647 w 383"/>
                <a:gd name="T27" fmla="*/ 531733308 h 382"/>
                <a:gd name="T28" fmla="*/ 2147483647 w 383"/>
                <a:gd name="T29" fmla="*/ 725090079 h 382"/>
                <a:gd name="T30" fmla="*/ 2147483647 w 383"/>
                <a:gd name="T31" fmla="*/ 410881736 h 382"/>
                <a:gd name="T32" fmla="*/ 2147483647 w 383"/>
                <a:gd name="T33" fmla="*/ 797600040 h 382"/>
                <a:gd name="T34" fmla="*/ 2147483647 w 383"/>
                <a:gd name="T35" fmla="*/ 870110000 h 382"/>
                <a:gd name="T36" fmla="*/ 2147483647 w 383"/>
                <a:gd name="T37" fmla="*/ 1232649970 h 382"/>
                <a:gd name="T38" fmla="*/ 2147483647 w 383"/>
                <a:gd name="T39" fmla="*/ 1450180158 h 382"/>
                <a:gd name="T40" fmla="*/ 2147483647 w 383"/>
                <a:gd name="T41" fmla="*/ 1619368427 h 382"/>
                <a:gd name="T42" fmla="*/ 2147483647 w 383"/>
                <a:gd name="T43" fmla="*/ 1981913313 h 382"/>
                <a:gd name="T44" fmla="*/ 2147483647 w 383"/>
                <a:gd name="T45" fmla="*/ 2147483647 h 382"/>
                <a:gd name="T46" fmla="*/ 2147483647 w 383"/>
                <a:gd name="T47" fmla="*/ 2147483647 h 382"/>
                <a:gd name="T48" fmla="*/ 2147483647 w 383"/>
                <a:gd name="T49" fmla="*/ 2147483647 h 382"/>
                <a:gd name="T50" fmla="*/ 2147483647 w 383"/>
                <a:gd name="T51" fmla="*/ 2147483647 h 382"/>
                <a:gd name="T52" fmla="*/ 2147483647 w 383"/>
                <a:gd name="T53" fmla="*/ 2147483647 h 382"/>
                <a:gd name="T54" fmla="*/ 2147483647 w 383"/>
                <a:gd name="T55" fmla="*/ 2147483647 h 382"/>
                <a:gd name="T56" fmla="*/ 2147483647 w 383"/>
                <a:gd name="T57" fmla="*/ 2147483647 h 382"/>
                <a:gd name="T58" fmla="*/ 2147483647 w 383"/>
                <a:gd name="T59" fmla="*/ 2147483647 h 382"/>
                <a:gd name="T60" fmla="*/ 2147483647 w 383"/>
                <a:gd name="T61" fmla="*/ 2147483647 h 382"/>
                <a:gd name="T62" fmla="*/ 2147483647 w 383"/>
                <a:gd name="T63" fmla="*/ 2147483647 h 382"/>
                <a:gd name="T64" fmla="*/ 2147483647 w 383"/>
                <a:gd name="T65" fmla="*/ 2147483647 h 382"/>
                <a:gd name="T66" fmla="*/ 2147483647 w 383"/>
                <a:gd name="T67" fmla="*/ 2147483647 h 382"/>
                <a:gd name="T68" fmla="*/ 2147483647 w 383"/>
                <a:gd name="T69" fmla="*/ 2147483647 h 382"/>
                <a:gd name="T70" fmla="*/ 2147483647 w 383"/>
                <a:gd name="T71" fmla="*/ 2147483647 h 382"/>
                <a:gd name="T72" fmla="*/ 2147483647 w 383"/>
                <a:gd name="T73" fmla="*/ 2147483647 h 382"/>
                <a:gd name="T74" fmla="*/ 2147483647 w 383"/>
                <a:gd name="T75" fmla="*/ 2147483647 h 382"/>
                <a:gd name="T76" fmla="*/ 2147483647 w 383"/>
                <a:gd name="T77" fmla="*/ 2147483647 h 382"/>
                <a:gd name="T78" fmla="*/ 2147483647 w 383"/>
                <a:gd name="T79" fmla="*/ 2147483647 h 382"/>
                <a:gd name="T80" fmla="*/ 2147483647 w 383"/>
                <a:gd name="T81" fmla="*/ 2147483647 h 382"/>
                <a:gd name="T82" fmla="*/ 2147483647 w 383"/>
                <a:gd name="T83" fmla="*/ 2147483647 h 382"/>
                <a:gd name="T84" fmla="*/ 2147483647 w 383"/>
                <a:gd name="T85" fmla="*/ 2147483647 h 382"/>
                <a:gd name="T86" fmla="*/ 2147483647 w 383"/>
                <a:gd name="T87" fmla="*/ 2147483647 h 382"/>
                <a:gd name="T88" fmla="*/ 2147483647 w 383"/>
                <a:gd name="T89" fmla="*/ 2147483647 h 382"/>
                <a:gd name="T90" fmla="*/ 2147483647 w 383"/>
                <a:gd name="T91" fmla="*/ 2147483647 h 382"/>
                <a:gd name="T92" fmla="*/ 2147483647 w 383"/>
                <a:gd name="T93" fmla="*/ 2147483647 h 382"/>
                <a:gd name="T94" fmla="*/ 2147483647 w 383"/>
                <a:gd name="T95" fmla="*/ 2147483647 h 382"/>
                <a:gd name="T96" fmla="*/ 2113065580 w 383"/>
                <a:gd name="T97" fmla="*/ 2147483647 h 382"/>
                <a:gd name="T98" fmla="*/ 1384422319 w 383"/>
                <a:gd name="T99" fmla="*/ 2147483647 h 382"/>
                <a:gd name="T100" fmla="*/ 1384422319 w 383"/>
                <a:gd name="T101" fmla="*/ 2147483647 h 382"/>
                <a:gd name="T102" fmla="*/ 947238026 w 383"/>
                <a:gd name="T103" fmla="*/ 2147483647 h 382"/>
                <a:gd name="T104" fmla="*/ 971524656 w 383"/>
                <a:gd name="T105" fmla="*/ 2147483647 h 382"/>
                <a:gd name="T106" fmla="*/ 461475698 w 383"/>
                <a:gd name="T107" fmla="*/ 2147483647 h 382"/>
                <a:gd name="T108" fmla="*/ 801508388 w 383"/>
                <a:gd name="T109" fmla="*/ 2147483647 h 382"/>
                <a:gd name="T110" fmla="*/ 2147483647 w 383"/>
                <a:gd name="T111" fmla="*/ 2147483647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3"/>
                <a:gd name="T169" fmla="*/ 0 h 382"/>
                <a:gd name="T170" fmla="*/ 383 w 383"/>
                <a:gd name="T171" fmla="*/ 382 h 3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3" h="382">
                  <a:moveTo>
                    <a:pt x="0" y="201"/>
                  </a:moveTo>
                  <a:cubicBezTo>
                    <a:pt x="0" y="200"/>
                    <a:pt x="1" y="199"/>
                    <a:pt x="1" y="199"/>
                  </a:cubicBezTo>
                  <a:cubicBezTo>
                    <a:pt x="2" y="198"/>
                    <a:pt x="6" y="196"/>
                    <a:pt x="14" y="194"/>
                  </a:cubicBezTo>
                  <a:cubicBezTo>
                    <a:pt x="16" y="193"/>
                    <a:pt x="19" y="193"/>
                    <a:pt x="21" y="192"/>
                  </a:cubicBezTo>
                  <a:cubicBezTo>
                    <a:pt x="28" y="190"/>
                    <a:pt x="29" y="190"/>
                    <a:pt x="29" y="189"/>
                  </a:cubicBezTo>
                  <a:cubicBezTo>
                    <a:pt x="30" y="188"/>
                    <a:pt x="31" y="187"/>
                    <a:pt x="31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0"/>
                    <a:pt x="31" y="179"/>
                  </a:cubicBezTo>
                  <a:cubicBezTo>
                    <a:pt x="31" y="177"/>
                    <a:pt x="31" y="176"/>
                    <a:pt x="30" y="175"/>
                  </a:cubicBezTo>
                  <a:cubicBezTo>
                    <a:pt x="29" y="174"/>
                    <a:pt x="28" y="174"/>
                    <a:pt x="23" y="171"/>
                  </a:cubicBezTo>
                  <a:cubicBezTo>
                    <a:pt x="21" y="170"/>
                    <a:pt x="18" y="169"/>
                    <a:pt x="15" y="168"/>
                  </a:cubicBezTo>
                  <a:cubicBezTo>
                    <a:pt x="8" y="165"/>
                    <a:pt x="4" y="162"/>
                    <a:pt x="3" y="162"/>
                  </a:cubicBezTo>
                  <a:cubicBezTo>
                    <a:pt x="3" y="161"/>
                    <a:pt x="3" y="161"/>
                    <a:pt x="3" y="160"/>
                  </a:cubicBezTo>
                  <a:cubicBezTo>
                    <a:pt x="3" y="158"/>
                    <a:pt x="4" y="155"/>
                    <a:pt x="4" y="155"/>
                  </a:cubicBezTo>
                  <a:cubicBezTo>
                    <a:pt x="5" y="154"/>
                    <a:pt x="10" y="153"/>
                    <a:pt x="18" y="153"/>
                  </a:cubicBezTo>
                  <a:cubicBezTo>
                    <a:pt x="21" y="153"/>
                    <a:pt x="23" y="153"/>
                    <a:pt x="25" y="153"/>
                  </a:cubicBezTo>
                  <a:cubicBezTo>
                    <a:pt x="32" y="153"/>
                    <a:pt x="33" y="153"/>
                    <a:pt x="34" y="152"/>
                  </a:cubicBezTo>
                  <a:cubicBezTo>
                    <a:pt x="35" y="151"/>
                    <a:pt x="36" y="150"/>
                    <a:pt x="37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143"/>
                    <a:pt x="38" y="141"/>
                    <a:pt x="38" y="140"/>
                  </a:cubicBezTo>
                  <a:cubicBezTo>
                    <a:pt x="38" y="139"/>
                    <a:pt x="38" y="139"/>
                    <a:pt x="38" y="138"/>
                  </a:cubicBezTo>
                  <a:cubicBezTo>
                    <a:pt x="38" y="137"/>
                    <a:pt x="37" y="136"/>
                    <a:pt x="32" y="133"/>
                  </a:cubicBezTo>
                  <a:cubicBezTo>
                    <a:pt x="30" y="131"/>
                    <a:pt x="28" y="130"/>
                    <a:pt x="26" y="128"/>
                  </a:cubicBezTo>
                  <a:cubicBezTo>
                    <a:pt x="19" y="123"/>
                    <a:pt x="16" y="120"/>
                    <a:pt x="15" y="119"/>
                  </a:cubicBezTo>
                  <a:cubicBezTo>
                    <a:pt x="15" y="117"/>
                    <a:pt x="17" y="113"/>
                    <a:pt x="18" y="112"/>
                  </a:cubicBezTo>
                  <a:cubicBezTo>
                    <a:pt x="19" y="112"/>
                    <a:pt x="24" y="113"/>
                    <a:pt x="32" y="114"/>
                  </a:cubicBezTo>
                  <a:cubicBezTo>
                    <a:pt x="34" y="115"/>
                    <a:pt x="37" y="115"/>
                    <a:pt x="39" y="116"/>
                  </a:cubicBezTo>
                  <a:cubicBezTo>
                    <a:pt x="46" y="117"/>
                    <a:pt x="47" y="117"/>
                    <a:pt x="48" y="117"/>
                  </a:cubicBezTo>
                  <a:cubicBezTo>
                    <a:pt x="48" y="116"/>
                    <a:pt x="49" y="116"/>
                    <a:pt x="52" y="112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5" y="107"/>
                    <a:pt x="55" y="105"/>
                    <a:pt x="55" y="105"/>
                  </a:cubicBezTo>
                  <a:cubicBezTo>
                    <a:pt x="55" y="105"/>
                    <a:pt x="55" y="104"/>
                    <a:pt x="55" y="104"/>
                  </a:cubicBezTo>
                  <a:cubicBezTo>
                    <a:pt x="54" y="103"/>
                    <a:pt x="54" y="102"/>
                    <a:pt x="50" y="98"/>
                  </a:cubicBezTo>
                  <a:cubicBezTo>
                    <a:pt x="48" y="96"/>
                    <a:pt x="46" y="94"/>
                    <a:pt x="45" y="91"/>
                  </a:cubicBezTo>
                  <a:cubicBezTo>
                    <a:pt x="40" y="85"/>
                    <a:pt x="37" y="81"/>
                    <a:pt x="36" y="80"/>
                  </a:cubicBezTo>
                  <a:cubicBezTo>
                    <a:pt x="37" y="79"/>
                    <a:pt x="39" y="75"/>
                    <a:pt x="41" y="74"/>
                  </a:cubicBezTo>
                  <a:cubicBezTo>
                    <a:pt x="42" y="75"/>
                    <a:pt x="47" y="76"/>
                    <a:pt x="54" y="79"/>
                  </a:cubicBezTo>
                  <a:cubicBezTo>
                    <a:pt x="56" y="80"/>
                    <a:pt x="58" y="81"/>
                    <a:pt x="61" y="82"/>
                  </a:cubicBezTo>
                  <a:cubicBezTo>
                    <a:pt x="67" y="85"/>
                    <a:pt x="68" y="86"/>
                    <a:pt x="69" y="85"/>
                  </a:cubicBezTo>
                  <a:cubicBezTo>
                    <a:pt x="70" y="85"/>
                    <a:pt x="72" y="84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7" y="78"/>
                    <a:pt x="78" y="76"/>
                    <a:pt x="78" y="75"/>
                  </a:cubicBezTo>
                  <a:cubicBezTo>
                    <a:pt x="78" y="74"/>
                    <a:pt x="78" y="73"/>
                    <a:pt x="75" y="68"/>
                  </a:cubicBezTo>
                  <a:cubicBezTo>
                    <a:pt x="74" y="66"/>
                    <a:pt x="73" y="63"/>
                    <a:pt x="72" y="60"/>
                  </a:cubicBezTo>
                  <a:cubicBezTo>
                    <a:pt x="68" y="53"/>
                    <a:pt x="67" y="49"/>
                    <a:pt x="66" y="47"/>
                  </a:cubicBezTo>
                  <a:cubicBezTo>
                    <a:pt x="67" y="46"/>
                    <a:pt x="70" y="43"/>
                    <a:pt x="72" y="43"/>
                  </a:cubicBezTo>
                  <a:cubicBezTo>
                    <a:pt x="73" y="43"/>
                    <a:pt x="77" y="46"/>
                    <a:pt x="83" y="51"/>
                  </a:cubicBezTo>
                  <a:cubicBezTo>
                    <a:pt x="85" y="52"/>
                    <a:pt x="87" y="54"/>
                    <a:pt x="89" y="55"/>
                  </a:cubicBezTo>
                  <a:cubicBezTo>
                    <a:pt x="95" y="59"/>
                    <a:pt x="95" y="60"/>
                    <a:pt x="97" y="60"/>
                  </a:cubicBezTo>
                  <a:cubicBezTo>
                    <a:pt x="97" y="60"/>
                    <a:pt x="99" y="60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54"/>
                    <a:pt x="108" y="53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8" y="48"/>
                    <a:pt x="107" y="44"/>
                  </a:cubicBezTo>
                  <a:cubicBezTo>
                    <a:pt x="106" y="42"/>
                    <a:pt x="106" y="39"/>
                    <a:pt x="105" y="36"/>
                  </a:cubicBezTo>
                  <a:cubicBezTo>
                    <a:pt x="104" y="30"/>
                    <a:pt x="103" y="24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1"/>
                    <a:pt x="108" y="19"/>
                    <a:pt x="109" y="19"/>
                  </a:cubicBezTo>
                  <a:cubicBezTo>
                    <a:pt x="110" y="20"/>
                    <a:pt x="114" y="23"/>
                    <a:pt x="119" y="29"/>
                  </a:cubicBezTo>
                  <a:cubicBezTo>
                    <a:pt x="120" y="31"/>
                    <a:pt x="122" y="33"/>
                    <a:pt x="123" y="35"/>
                  </a:cubicBezTo>
                  <a:cubicBezTo>
                    <a:pt x="128" y="41"/>
                    <a:pt x="128" y="41"/>
                    <a:pt x="129" y="42"/>
                  </a:cubicBezTo>
                  <a:cubicBezTo>
                    <a:pt x="130" y="42"/>
                    <a:pt x="132" y="42"/>
                    <a:pt x="136" y="40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41" y="39"/>
                    <a:pt x="142" y="38"/>
                    <a:pt x="143" y="36"/>
                  </a:cubicBezTo>
                  <a:cubicBezTo>
                    <a:pt x="143" y="36"/>
                    <a:pt x="143" y="35"/>
                    <a:pt x="143" y="30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5"/>
                    <a:pt x="143" y="23"/>
                    <a:pt x="143" y="20"/>
                  </a:cubicBezTo>
                  <a:cubicBezTo>
                    <a:pt x="143" y="13"/>
                    <a:pt x="144" y="8"/>
                    <a:pt x="144" y="6"/>
                  </a:cubicBezTo>
                  <a:cubicBezTo>
                    <a:pt x="146" y="5"/>
                    <a:pt x="150" y="4"/>
                    <a:pt x="151" y="5"/>
                  </a:cubicBezTo>
                  <a:cubicBezTo>
                    <a:pt x="152" y="6"/>
                    <a:pt x="155" y="10"/>
                    <a:pt x="158" y="17"/>
                  </a:cubicBezTo>
                  <a:cubicBezTo>
                    <a:pt x="159" y="19"/>
                    <a:pt x="160" y="22"/>
                    <a:pt x="161" y="24"/>
                  </a:cubicBezTo>
                  <a:cubicBezTo>
                    <a:pt x="164" y="30"/>
                    <a:pt x="165" y="31"/>
                    <a:pt x="166" y="31"/>
                  </a:cubicBezTo>
                  <a:cubicBezTo>
                    <a:pt x="166" y="32"/>
                    <a:pt x="168" y="32"/>
                    <a:pt x="172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8" y="31"/>
                    <a:pt x="179" y="30"/>
                    <a:pt x="180" y="30"/>
                  </a:cubicBezTo>
                  <a:cubicBezTo>
                    <a:pt x="181" y="29"/>
                    <a:pt x="181" y="28"/>
                    <a:pt x="182" y="22"/>
                  </a:cubicBezTo>
                  <a:cubicBezTo>
                    <a:pt x="183" y="20"/>
                    <a:pt x="183" y="17"/>
                    <a:pt x="184" y="14"/>
                  </a:cubicBezTo>
                  <a:cubicBezTo>
                    <a:pt x="186" y="7"/>
                    <a:pt x="188" y="2"/>
                    <a:pt x="188" y="1"/>
                  </a:cubicBezTo>
                  <a:cubicBezTo>
                    <a:pt x="190" y="0"/>
                    <a:pt x="194" y="0"/>
                    <a:pt x="195" y="1"/>
                  </a:cubicBezTo>
                  <a:cubicBezTo>
                    <a:pt x="196" y="2"/>
                    <a:pt x="198" y="6"/>
                    <a:pt x="199" y="14"/>
                  </a:cubicBezTo>
                  <a:cubicBezTo>
                    <a:pt x="200" y="17"/>
                    <a:pt x="200" y="19"/>
                    <a:pt x="201" y="21"/>
                  </a:cubicBezTo>
                  <a:cubicBezTo>
                    <a:pt x="202" y="28"/>
                    <a:pt x="202" y="29"/>
                    <a:pt x="203" y="30"/>
                  </a:cubicBezTo>
                  <a:cubicBezTo>
                    <a:pt x="204" y="30"/>
                    <a:pt x="205" y="31"/>
                    <a:pt x="209" y="31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5" y="32"/>
                    <a:pt x="217" y="32"/>
                    <a:pt x="218" y="31"/>
                  </a:cubicBezTo>
                  <a:cubicBezTo>
                    <a:pt x="218" y="31"/>
                    <a:pt x="219" y="30"/>
                    <a:pt x="221" y="24"/>
                  </a:cubicBezTo>
                  <a:cubicBezTo>
                    <a:pt x="223" y="22"/>
                    <a:pt x="224" y="20"/>
                    <a:pt x="225" y="17"/>
                  </a:cubicBezTo>
                  <a:cubicBezTo>
                    <a:pt x="229" y="10"/>
                    <a:pt x="232" y="6"/>
                    <a:pt x="232" y="5"/>
                  </a:cubicBezTo>
                  <a:cubicBezTo>
                    <a:pt x="234" y="5"/>
                    <a:pt x="238" y="6"/>
                    <a:pt x="239" y="7"/>
                  </a:cubicBezTo>
                  <a:cubicBezTo>
                    <a:pt x="240" y="8"/>
                    <a:pt x="240" y="11"/>
                    <a:pt x="240" y="18"/>
                  </a:cubicBezTo>
                  <a:cubicBezTo>
                    <a:pt x="240" y="19"/>
                    <a:pt x="240" y="20"/>
                    <a:pt x="240" y="21"/>
                  </a:cubicBezTo>
                  <a:cubicBezTo>
                    <a:pt x="240" y="23"/>
                    <a:pt x="240" y="26"/>
                    <a:pt x="240" y="28"/>
                  </a:cubicBezTo>
                  <a:cubicBezTo>
                    <a:pt x="240" y="30"/>
                    <a:pt x="240" y="32"/>
                    <a:pt x="240" y="33"/>
                  </a:cubicBezTo>
                  <a:cubicBezTo>
                    <a:pt x="240" y="35"/>
                    <a:pt x="240" y="36"/>
                    <a:pt x="240" y="37"/>
                  </a:cubicBezTo>
                  <a:cubicBezTo>
                    <a:pt x="241" y="38"/>
                    <a:pt x="242" y="39"/>
                    <a:pt x="246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51" y="42"/>
                    <a:pt x="253" y="42"/>
                    <a:pt x="254" y="41"/>
                  </a:cubicBezTo>
                  <a:cubicBezTo>
                    <a:pt x="255" y="41"/>
                    <a:pt x="255" y="40"/>
                    <a:pt x="259" y="36"/>
                  </a:cubicBezTo>
                  <a:cubicBezTo>
                    <a:pt x="261" y="34"/>
                    <a:pt x="263" y="32"/>
                    <a:pt x="265" y="30"/>
                  </a:cubicBezTo>
                  <a:cubicBezTo>
                    <a:pt x="270" y="24"/>
                    <a:pt x="273" y="20"/>
                    <a:pt x="274" y="19"/>
                  </a:cubicBezTo>
                  <a:cubicBezTo>
                    <a:pt x="276" y="19"/>
                    <a:pt x="280" y="21"/>
                    <a:pt x="281" y="23"/>
                  </a:cubicBezTo>
                  <a:cubicBezTo>
                    <a:pt x="281" y="25"/>
                    <a:pt x="280" y="30"/>
                    <a:pt x="278" y="36"/>
                  </a:cubicBezTo>
                  <a:cubicBezTo>
                    <a:pt x="277" y="39"/>
                    <a:pt x="277" y="41"/>
                    <a:pt x="276" y="44"/>
                  </a:cubicBezTo>
                  <a:cubicBezTo>
                    <a:pt x="275" y="48"/>
                    <a:pt x="274" y="50"/>
                    <a:pt x="274" y="51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5" y="53"/>
                    <a:pt x="276" y="54"/>
                    <a:pt x="279" y="56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4" y="60"/>
                    <a:pt x="286" y="60"/>
                    <a:pt x="287" y="60"/>
                  </a:cubicBezTo>
                  <a:cubicBezTo>
                    <a:pt x="288" y="60"/>
                    <a:pt x="289" y="59"/>
                    <a:pt x="293" y="56"/>
                  </a:cubicBezTo>
                  <a:cubicBezTo>
                    <a:pt x="295" y="54"/>
                    <a:pt x="298" y="52"/>
                    <a:pt x="300" y="51"/>
                  </a:cubicBezTo>
                  <a:cubicBezTo>
                    <a:pt x="306" y="46"/>
                    <a:pt x="311" y="44"/>
                    <a:pt x="312" y="43"/>
                  </a:cubicBezTo>
                  <a:cubicBezTo>
                    <a:pt x="313" y="44"/>
                    <a:pt x="317" y="46"/>
                    <a:pt x="317" y="48"/>
                  </a:cubicBezTo>
                  <a:cubicBezTo>
                    <a:pt x="317" y="49"/>
                    <a:pt x="315" y="53"/>
                    <a:pt x="311" y="61"/>
                  </a:cubicBezTo>
                  <a:cubicBezTo>
                    <a:pt x="310" y="63"/>
                    <a:pt x="309" y="65"/>
                    <a:pt x="308" y="67"/>
                  </a:cubicBezTo>
                  <a:cubicBezTo>
                    <a:pt x="305" y="73"/>
                    <a:pt x="304" y="74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5" y="76"/>
                    <a:pt x="306" y="78"/>
                    <a:pt x="308" y="80"/>
                  </a:cubicBezTo>
                  <a:cubicBezTo>
                    <a:pt x="309" y="83"/>
                    <a:pt x="309" y="83"/>
                    <a:pt x="309" y="83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2" y="84"/>
                    <a:pt x="313" y="85"/>
                    <a:pt x="315" y="85"/>
                  </a:cubicBezTo>
                  <a:cubicBezTo>
                    <a:pt x="316" y="86"/>
                    <a:pt x="316" y="85"/>
                    <a:pt x="322" y="83"/>
                  </a:cubicBezTo>
                  <a:cubicBezTo>
                    <a:pt x="324" y="82"/>
                    <a:pt x="327" y="81"/>
                    <a:pt x="329" y="80"/>
                  </a:cubicBezTo>
                  <a:cubicBezTo>
                    <a:pt x="337" y="77"/>
                    <a:pt x="341" y="75"/>
                    <a:pt x="343" y="75"/>
                  </a:cubicBezTo>
                  <a:cubicBezTo>
                    <a:pt x="344" y="76"/>
                    <a:pt x="347" y="79"/>
                    <a:pt x="347" y="81"/>
                  </a:cubicBezTo>
                  <a:cubicBezTo>
                    <a:pt x="346" y="82"/>
                    <a:pt x="344" y="85"/>
                    <a:pt x="338" y="92"/>
                  </a:cubicBezTo>
                  <a:cubicBezTo>
                    <a:pt x="337" y="94"/>
                    <a:pt x="335" y="96"/>
                    <a:pt x="334" y="97"/>
                  </a:cubicBezTo>
                  <a:cubicBezTo>
                    <a:pt x="329" y="102"/>
                    <a:pt x="328" y="103"/>
                    <a:pt x="328" y="104"/>
                  </a:cubicBezTo>
                  <a:cubicBezTo>
                    <a:pt x="328" y="105"/>
                    <a:pt x="328" y="105"/>
                    <a:pt x="328" y="105"/>
                  </a:cubicBezTo>
                  <a:cubicBezTo>
                    <a:pt x="328" y="106"/>
                    <a:pt x="329" y="108"/>
                    <a:pt x="331" y="110"/>
                  </a:cubicBezTo>
                  <a:cubicBezTo>
                    <a:pt x="331" y="113"/>
                    <a:pt x="331" y="113"/>
                    <a:pt x="331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6"/>
                    <a:pt x="335" y="116"/>
                    <a:pt x="336" y="117"/>
                  </a:cubicBezTo>
                  <a:cubicBezTo>
                    <a:pt x="337" y="117"/>
                    <a:pt x="338" y="117"/>
                    <a:pt x="344" y="116"/>
                  </a:cubicBezTo>
                  <a:cubicBezTo>
                    <a:pt x="346" y="115"/>
                    <a:pt x="349" y="115"/>
                    <a:pt x="352" y="114"/>
                  </a:cubicBezTo>
                  <a:cubicBezTo>
                    <a:pt x="359" y="113"/>
                    <a:pt x="364" y="113"/>
                    <a:pt x="366" y="113"/>
                  </a:cubicBezTo>
                  <a:cubicBezTo>
                    <a:pt x="367" y="114"/>
                    <a:pt x="368" y="118"/>
                    <a:pt x="368" y="119"/>
                  </a:cubicBezTo>
                  <a:cubicBezTo>
                    <a:pt x="368" y="119"/>
                    <a:pt x="368" y="119"/>
                    <a:pt x="368" y="119"/>
                  </a:cubicBezTo>
                  <a:cubicBezTo>
                    <a:pt x="368" y="120"/>
                    <a:pt x="364" y="124"/>
                    <a:pt x="357" y="128"/>
                  </a:cubicBezTo>
                  <a:cubicBezTo>
                    <a:pt x="355" y="130"/>
                    <a:pt x="353" y="131"/>
                    <a:pt x="352" y="133"/>
                  </a:cubicBezTo>
                  <a:cubicBezTo>
                    <a:pt x="346" y="137"/>
                    <a:pt x="345" y="137"/>
                    <a:pt x="345" y="138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141"/>
                    <a:pt x="345" y="142"/>
                    <a:pt x="346" y="144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7" y="150"/>
                    <a:pt x="348" y="151"/>
                    <a:pt x="349" y="152"/>
                  </a:cubicBezTo>
                  <a:cubicBezTo>
                    <a:pt x="350" y="152"/>
                    <a:pt x="351" y="153"/>
                    <a:pt x="357" y="153"/>
                  </a:cubicBezTo>
                  <a:cubicBezTo>
                    <a:pt x="359" y="153"/>
                    <a:pt x="362" y="153"/>
                    <a:pt x="365" y="153"/>
                  </a:cubicBezTo>
                  <a:cubicBezTo>
                    <a:pt x="373" y="154"/>
                    <a:pt x="378" y="155"/>
                    <a:pt x="379" y="155"/>
                  </a:cubicBezTo>
                  <a:cubicBezTo>
                    <a:pt x="380" y="156"/>
                    <a:pt x="380" y="159"/>
                    <a:pt x="380" y="161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79" y="163"/>
                    <a:pt x="375" y="165"/>
                    <a:pt x="368" y="168"/>
                  </a:cubicBezTo>
                  <a:cubicBezTo>
                    <a:pt x="365" y="169"/>
                    <a:pt x="363" y="170"/>
                    <a:pt x="361" y="171"/>
                  </a:cubicBezTo>
                  <a:cubicBezTo>
                    <a:pt x="354" y="174"/>
                    <a:pt x="354" y="174"/>
                    <a:pt x="353" y="175"/>
                  </a:cubicBezTo>
                  <a:cubicBezTo>
                    <a:pt x="352" y="176"/>
                    <a:pt x="352" y="177"/>
                    <a:pt x="352" y="178"/>
                  </a:cubicBezTo>
                  <a:cubicBezTo>
                    <a:pt x="352" y="179"/>
                    <a:pt x="352" y="181"/>
                    <a:pt x="352" y="181"/>
                  </a:cubicBezTo>
                  <a:cubicBezTo>
                    <a:pt x="351" y="184"/>
                    <a:pt x="351" y="184"/>
                    <a:pt x="351" y="184"/>
                  </a:cubicBezTo>
                  <a:cubicBezTo>
                    <a:pt x="352" y="184"/>
                    <a:pt x="352" y="184"/>
                    <a:pt x="352" y="184"/>
                  </a:cubicBezTo>
                  <a:cubicBezTo>
                    <a:pt x="352" y="187"/>
                    <a:pt x="353" y="188"/>
                    <a:pt x="354" y="189"/>
                  </a:cubicBezTo>
                  <a:cubicBezTo>
                    <a:pt x="355" y="190"/>
                    <a:pt x="356" y="190"/>
                    <a:pt x="361" y="192"/>
                  </a:cubicBezTo>
                  <a:cubicBezTo>
                    <a:pt x="364" y="193"/>
                    <a:pt x="366" y="194"/>
                    <a:pt x="369" y="194"/>
                  </a:cubicBezTo>
                  <a:cubicBezTo>
                    <a:pt x="376" y="197"/>
                    <a:pt x="381" y="199"/>
                    <a:pt x="382" y="199"/>
                  </a:cubicBezTo>
                  <a:cubicBezTo>
                    <a:pt x="382" y="200"/>
                    <a:pt x="383" y="201"/>
                    <a:pt x="383" y="202"/>
                  </a:cubicBezTo>
                  <a:cubicBezTo>
                    <a:pt x="383" y="204"/>
                    <a:pt x="382" y="206"/>
                    <a:pt x="382" y="207"/>
                  </a:cubicBezTo>
                  <a:cubicBezTo>
                    <a:pt x="381" y="207"/>
                    <a:pt x="376" y="208"/>
                    <a:pt x="368" y="210"/>
                  </a:cubicBezTo>
                  <a:cubicBezTo>
                    <a:pt x="366" y="210"/>
                    <a:pt x="363" y="210"/>
                    <a:pt x="361" y="211"/>
                  </a:cubicBezTo>
                  <a:cubicBezTo>
                    <a:pt x="354" y="212"/>
                    <a:pt x="353" y="212"/>
                    <a:pt x="352" y="213"/>
                  </a:cubicBezTo>
                  <a:cubicBezTo>
                    <a:pt x="352" y="213"/>
                    <a:pt x="351" y="215"/>
                    <a:pt x="350" y="219"/>
                  </a:cubicBezTo>
                  <a:cubicBezTo>
                    <a:pt x="350" y="219"/>
                    <a:pt x="350" y="219"/>
                    <a:pt x="350" y="219"/>
                  </a:cubicBezTo>
                  <a:cubicBezTo>
                    <a:pt x="350" y="220"/>
                    <a:pt x="350" y="220"/>
                    <a:pt x="350" y="220"/>
                  </a:cubicBezTo>
                  <a:cubicBezTo>
                    <a:pt x="350" y="222"/>
                    <a:pt x="349" y="223"/>
                    <a:pt x="349" y="224"/>
                  </a:cubicBezTo>
                  <a:cubicBezTo>
                    <a:pt x="349" y="225"/>
                    <a:pt x="350" y="226"/>
                    <a:pt x="350" y="227"/>
                  </a:cubicBezTo>
                  <a:cubicBezTo>
                    <a:pt x="351" y="228"/>
                    <a:pt x="351" y="228"/>
                    <a:pt x="357" y="231"/>
                  </a:cubicBezTo>
                  <a:cubicBezTo>
                    <a:pt x="359" y="232"/>
                    <a:pt x="361" y="234"/>
                    <a:pt x="364" y="235"/>
                  </a:cubicBezTo>
                  <a:cubicBezTo>
                    <a:pt x="370" y="239"/>
                    <a:pt x="374" y="242"/>
                    <a:pt x="375" y="243"/>
                  </a:cubicBezTo>
                  <a:cubicBezTo>
                    <a:pt x="375" y="243"/>
                    <a:pt x="375" y="243"/>
                    <a:pt x="375" y="244"/>
                  </a:cubicBezTo>
                  <a:cubicBezTo>
                    <a:pt x="375" y="246"/>
                    <a:pt x="374" y="249"/>
                    <a:pt x="373" y="250"/>
                  </a:cubicBezTo>
                  <a:cubicBezTo>
                    <a:pt x="372" y="250"/>
                    <a:pt x="367" y="250"/>
                    <a:pt x="359" y="250"/>
                  </a:cubicBezTo>
                  <a:cubicBezTo>
                    <a:pt x="357" y="250"/>
                    <a:pt x="354" y="249"/>
                    <a:pt x="352" y="249"/>
                  </a:cubicBezTo>
                  <a:cubicBezTo>
                    <a:pt x="345" y="249"/>
                    <a:pt x="344" y="249"/>
                    <a:pt x="343" y="249"/>
                  </a:cubicBezTo>
                  <a:cubicBezTo>
                    <a:pt x="342" y="250"/>
                    <a:pt x="341" y="252"/>
                    <a:pt x="340" y="255"/>
                  </a:cubicBezTo>
                  <a:cubicBezTo>
                    <a:pt x="339" y="255"/>
                    <a:pt x="339" y="255"/>
                    <a:pt x="339" y="255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8"/>
                    <a:pt x="337" y="260"/>
                    <a:pt x="337" y="261"/>
                  </a:cubicBezTo>
                  <a:cubicBezTo>
                    <a:pt x="337" y="262"/>
                    <a:pt x="338" y="262"/>
                    <a:pt x="338" y="262"/>
                  </a:cubicBezTo>
                  <a:cubicBezTo>
                    <a:pt x="338" y="263"/>
                    <a:pt x="339" y="264"/>
                    <a:pt x="343" y="268"/>
                  </a:cubicBezTo>
                  <a:cubicBezTo>
                    <a:pt x="345" y="270"/>
                    <a:pt x="347" y="272"/>
                    <a:pt x="349" y="274"/>
                  </a:cubicBezTo>
                  <a:cubicBezTo>
                    <a:pt x="354" y="279"/>
                    <a:pt x="358" y="283"/>
                    <a:pt x="358" y="284"/>
                  </a:cubicBezTo>
                  <a:cubicBezTo>
                    <a:pt x="358" y="286"/>
                    <a:pt x="356" y="290"/>
                    <a:pt x="355" y="290"/>
                  </a:cubicBezTo>
                  <a:cubicBezTo>
                    <a:pt x="354" y="290"/>
                    <a:pt x="349" y="289"/>
                    <a:pt x="341" y="287"/>
                  </a:cubicBezTo>
                  <a:cubicBezTo>
                    <a:pt x="339" y="286"/>
                    <a:pt x="336" y="285"/>
                    <a:pt x="334" y="285"/>
                  </a:cubicBezTo>
                  <a:cubicBezTo>
                    <a:pt x="328" y="282"/>
                    <a:pt x="327" y="282"/>
                    <a:pt x="326" y="283"/>
                  </a:cubicBezTo>
                  <a:cubicBezTo>
                    <a:pt x="325" y="283"/>
                    <a:pt x="324" y="284"/>
                    <a:pt x="321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7" y="292"/>
                    <a:pt x="317" y="293"/>
                    <a:pt x="317" y="294"/>
                  </a:cubicBezTo>
                  <a:cubicBezTo>
                    <a:pt x="317" y="294"/>
                    <a:pt x="317" y="294"/>
                    <a:pt x="317" y="294"/>
                  </a:cubicBezTo>
                  <a:cubicBezTo>
                    <a:pt x="317" y="295"/>
                    <a:pt x="318" y="296"/>
                    <a:pt x="321" y="301"/>
                  </a:cubicBezTo>
                  <a:cubicBezTo>
                    <a:pt x="323" y="303"/>
                    <a:pt x="324" y="305"/>
                    <a:pt x="326" y="308"/>
                  </a:cubicBezTo>
                  <a:cubicBezTo>
                    <a:pt x="330" y="314"/>
                    <a:pt x="332" y="319"/>
                    <a:pt x="333" y="320"/>
                  </a:cubicBezTo>
                  <a:cubicBezTo>
                    <a:pt x="332" y="322"/>
                    <a:pt x="329" y="325"/>
                    <a:pt x="328" y="325"/>
                  </a:cubicBezTo>
                  <a:cubicBezTo>
                    <a:pt x="326" y="325"/>
                    <a:pt x="322" y="323"/>
                    <a:pt x="315" y="319"/>
                  </a:cubicBezTo>
                  <a:cubicBezTo>
                    <a:pt x="313" y="318"/>
                    <a:pt x="311" y="316"/>
                    <a:pt x="309" y="315"/>
                  </a:cubicBezTo>
                  <a:cubicBezTo>
                    <a:pt x="303" y="311"/>
                    <a:pt x="302" y="311"/>
                    <a:pt x="301" y="311"/>
                  </a:cubicBezTo>
                  <a:cubicBezTo>
                    <a:pt x="300" y="311"/>
                    <a:pt x="299" y="312"/>
                    <a:pt x="296" y="315"/>
                  </a:cubicBezTo>
                  <a:cubicBezTo>
                    <a:pt x="294" y="315"/>
                    <a:pt x="294" y="315"/>
                    <a:pt x="294" y="315"/>
                  </a:cubicBezTo>
                  <a:cubicBezTo>
                    <a:pt x="294" y="316"/>
                    <a:pt x="294" y="316"/>
                    <a:pt x="294" y="316"/>
                  </a:cubicBezTo>
                  <a:cubicBezTo>
                    <a:pt x="291" y="318"/>
                    <a:pt x="290" y="319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2"/>
                    <a:pt x="291" y="323"/>
                    <a:pt x="292" y="328"/>
                  </a:cubicBezTo>
                  <a:cubicBezTo>
                    <a:pt x="293" y="330"/>
                    <a:pt x="294" y="333"/>
                    <a:pt x="295" y="336"/>
                  </a:cubicBezTo>
                  <a:cubicBezTo>
                    <a:pt x="298" y="342"/>
                    <a:pt x="299" y="348"/>
                    <a:pt x="299" y="349"/>
                  </a:cubicBezTo>
                  <a:cubicBezTo>
                    <a:pt x="298" y="351"/>
                    <a:pt x="295" y="353"/>
                    <a:pt x="293" y="353"/>
                  </a:cubicBezTo>
                  <a:cubicBezTo>
                    <a:pt x="292" y="353"/>
                    <a:pt x="288" y="350"/>
                    <a:pt x="283" y="344"/>
                  </a:cubicBezTo>
                  <a:cubicBezTo>
                    <a:pt x="281" y="342"/>
                    <a:pt x="279" y="340"/>
                    <a:pt x="277" y="339"/>
                  </a:cubicBezTo>
                  <a:cubicBezTo>
                    <a:pt x="272" y="334"/>
                    <a:pt x="272" y="333"/>
                    <a:pt x="271" y="333"/>
                  </a:cubicBezTo>
                  <a:cubicBezTo>
                    <a:pt x="270" y="333"/>
                    <a:pt x="268" y="333"/>
                    <a:pt x="265" y="335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6"/>
                    <a:pt x="263" y="336"/>
                    <a:pt x="263" y="336"/>
                  </a:cubicBezTo>
                  <a:cubicBezTo>
                    <a:pt x="260" y="337"/>
                    <a:pt x="258" y="338"/>
                    <a:pt x="258" y="340"/>
                  </a:cubicBezTo>
                  <a:cubicBezTo>
                    <a:pt x="258" y="340"/>
                    <a:pt x="258" y="341"/>
                    <a:pt x="258" y="341"/>
                  </a:cubicBezTo>
                  <a:cubicBezTo>
                    <a:pt x="258" y="342"/>
                    <a:pt x="258" y="344"/>
                    <a:pt x="258" y="348"/>
                  </a:cubicBezTo>
                  <a:cubicBezTo>
                    <a:pt x="259" y="350"/>
                    <a:pt x="259" y="353"/>
                    <a:pt x="259" y="356"/>
                  </a:cubicBezTo>
                  <a:cubicBezTo>
                    <a:pt x="260" y="360"/>
                    <a:pt x="260" y="365"/>
                    <a:pt x="260" y="368"/>
                  </a:cubicBezTo>
                  <a:cubicBezTo>
                    <a:pt x="260" y="369"/>
                    <a:pt x="260" y="370"/>
                    <a:pt x="260" y="370"/>
                  </a:cubicBezTo>
                  <a:cubicBezTo>
                    <a:pt x="259" y="371"/>
                    <a:pt x="255" y="373"/>
                    <a:pt x="253" y="372"/>
                  </a:cubicBezTo>
                  <a:cubicBezTo>
                    <a:pt x="252" y="371"/>
                    <a:pt x="249" y="368"/>
                    <a:pt x="245" y="361"/>
                  </a:cubicBezTo>
                  <a:cubicBezTo>
                    <a:pt x="244" y="359"/>
                    <a:pt x="242" y="357"/>
                    <a:pt x="241" y="355"/>
                  </a:cubicBezTo>
                  <a:cubicBezTo>
                    <a:pt x="237" y="349"/>
                    <a:pt x="237" y="348"/>
                    <a:pt x="236" y="348"/>
                  </a:cubicBezTo>
                  <a:cubicBezTo>
                    <a:pt x="235" y="347"/>
                    <a:pt x="233" y="347"/>
                    <a:pt x="229" y="348"/>
                  </a:cubicBezTo>
                  <a:cubicBezTo>
                    <a:pt x="227" y="347"/>
                    <a:pt x="227" y="347"/>
                    <a:pt x="227" y="347"/>
                  </a:cubicBezTo>
                  <a:cubicBezTo>
                    <a:pt x="227" y="349"/>
                    <a:pt x="227" y="349"/>
                    <a:pt x="227" y="349"/>
                  </a:cubicBezTo>
                  <a:cubicBezTo>
                    <a:pt x="224" y="349"/>
                    <a:pt x="223" y="350"/>
                    <a:pt x="222" y="351"/>
                  </a:cubicBezTo>
                  <a:cubicBezTo>
                    <a:pt x="221" y="352"/>
                    <a:pt x="221" y="353"/>
                    <a:pt x="221" y="359"/>
                  </a:cubicBezTo>
                  <a:cubicBezTo>
                    <a:pt x="220" y="361"/>
                    <a:pt x="220" y="364"/>
                    <a:pt x="220" y="367"/>
                  </a:cubicBezTo>
                  <a:cubicBezTo>
                    <a:pt x="218" y="375"/>
                    <a:pt x="217" y="380"/>
                    <a:pt x="217" y="381"/>
                  </a:cubicBezTo>
                  <a:cubicBezTo>
                    <a:pt x="215" y="382"/>
                    <a:pt x="211" y="382"/>
                    <a:pt x="210" y="382"/>
                  </a:cubicBezTo>
                  <a:cubicBezTo>
                    <a:pt x="209" y="381"/>
                    <a:pt x="207" y="376"/>
                    <a:pt x="204" y="369"/>
                  </a:cubicBezTo>
                  <a:cubicBezTo>
                    <a:pt x="204" y="366"/>
                    <a:pt x="203" y="364"/>
                    <a:pt x="202" y="362"/>
                  </a:cubicBezTo>
                  <a:cubicBezTo>
                    <a:pt x="200" y="355"/>
                    <a:pt x="200" y="354"/>
                    <a:pt x="199" y="354"/>
                  </a:cubicBezTo>
                  <a:cubicBezTo>
                    <a:pt x="198" y="353"/>
                    <a:pt x="197" y="352"/>
                    <a:pt x="192" y="353"/>
                  </a:cubicBezTo>
                  <a:cubicBezTo>
                    <a:pt x="191" y="352"/>
                    <a:pt x="191" y="352"/>
                    <a:pt x="191" y="352"/>
                  </a:cubicBezTo>
                  <a:cubicBezTo>
                    <a:pt x="190" y="353"/>
                    <a:pt x="190" y="353"/>
                    <a:pt x="190" y="353"/>
                  </a:cubicBezTo>
                  <a:cubicBezTo>
                    <a:pt x="186" y="352"/>
                    <a:pt x="185" y="353"/>
                    <a:pt x="184" y="354"/>
                  </a:cubicBezTo>
                  <a:cubicBezTo>
                    <a:pt x="183" y="354"/>
                    <a:pt x="183" y="355"/>
                    <a:pt x="181" y="361"/>
                  </a:cubicBezTo>
                  <a:cubicBezTo>
                    <a:pt x="180" y="363"/>
                    <a:pt x="179" y="366"/>
                    <a:pt x="178" y="369"/>
                  </a:cubicBezTo>
                  <a:cubicBezTo>
                    <a:pt x="175" y="376"/>
                    <a:pt x="173" y="380"/>
                    <a:pt x="173" y="382"/>
                  </a:cubicBezTo>
                  <a:cubicBezTo>
                    <a:pt x="171" y="382"/>
                    <a:pt x="167" y="382"/>
                    <a:pt x="165" y="381"/>
                  </a:cubicBezTo>
                  <a:cubicBezTo>
                    <a:pt x="165" y="380"/>
                    <a:pt x="164" y="375"/>
                    <a:pt x="163" y="367"/>
                  </a:cubicBezTo>
                  <a:cubicBezTo>
                    <a:pt x="163" y="364"/>
                    <a:pt x="163" y="362"/>
                    <a:pt x="163" y="360"/>
                  </a:cubicBezTo>
                  <a:cubicBezTo>
                    <a:pt x="162" y="353"/>
                    <a:pt x="162" y="352"/>
                    <a:pt x="161" y="351"/>
                  </a:cubicBezTo>
                  <a:cubicBezTo>
                    <a:pt x="160" y="350"/>
                    <a:pt x="158" y="349"/>
                    <a:pt x="155" y="349"/>
                  </a:cubicBezTo>
                  <a:cubicBezTo>
                    <a:pt x="154" y="347"/>
                    <a:pt x="154" y="347"/>
                    <a:pt x="154" y="347"/>
                  </a:cubicBezTo>
                  <a:cubicBezTo>
                    <a:pt x="153" y="348"/>
                    <a:pt x="153" y="348"/>
                    <a:pt x="153" y="348"/>
                  </a:cubicBezTo>
                  <a:cubicBezTo>
                    <a:pt x="149" y="347"/>
                    <a:pt x="148" y="347"/>
                    <a:pt x="147" y="348"/>
                  </a:cubicBezTo>
                  <a:cubicBezTo>
                    <a:pt x="146" y="348"/>
                    <a:pt x="146" y="349"/>
                    <a:pt x="142" y="354"/>
                  </a:cubicBezTo>
                  <a:cubicBezTo>
                    <a:pt x="141" y="356"/>
                    <a:pt x="139" y="359"/>
                    <a:pt x="138" y="361"/>
                  </a:cubicBezTo>
                  <a:cubicBezTo>
                    <a:pt x="133" y="367"/>
                    <a:pt x="130" y="371"/>
                    <a:pt x="129" y="372"/>
                  </a:cubicBezTo>
                  <a:cubicBezTo>
                    <a:pt x="128" y="372"/>
                    <a:pt x="123" y="371"/>
                    <a:pt x="122" y="370"/>
                  </a:cubicBezTo>
                  <a:cubicBezTo>
                    <a:pt x="122" y="369"/>
                    <a:pt x="122" y="369"/>
                    <a:pt x="122" y="368"/>
                  </a:cubicBezTo>
                  <a:cubicBezTo>
                    <a:pt x="122" y="368"/>
                    <a:pt x="122" y="368"/>
                    <a:pt x="122" y="368"/>
                  </a:cubicBezTo>
                  <a:cubicBezTo>
                    <a:pt x="122" y="366"/>
                    <a:pt x="123" y="361"/>
                    <a:pt x="124" y="356"/>
                  </a:cubicBezTo>
                  <a:cubicBezTo>
                    <a:pt x="124" y="353"/>
                    <a:pt x="124" y="351"/>
                    <a:pt x="125" y="348"/>
                  </a:cubicBezTo>
                  <a:cubicBezTo>
                    <a:pt x="125" y="344"/>
                    <a:pt x="125" y="342"/>
                    <a:pt x="125" y="341"/>
                  </a:cubicBezTo>
                  <a:cubicBezTo>
                    <a:pt x="125" y="341"/>
                    <a:pt x="125" y="340"/>
                    <a:pt x="125" y="340"/>
                  </a:cubicBezTo>
                  <a:cubicBezTo>
                    <a:pt x="124" y="338"/>
                    <a:pt x="123" y="337"/>
                    <a:pt x="120" y="336"/>
                  </a:cubicBezTo>
                  <a:cubicBezTo>
                    <a:pt x="119" y="334"/>
                    <a:pt x="119" y="334"/>
                    <a:pt x="119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15" y="333"/>
                    <a:pt x="114" y="333"/>
                    <a:pt x="112" y="333"/>
                  </a:cubicBezTo>
                  <a:cubicBezTo>
                    <a:pt x="111" y="334"/>
                    <a:pt x="110" y="334"/>
                    <a:pt x="106" y="338"/>
                  </a:cubicBezTo>
                  <a:cubicBezTo>
                    <a:pt x="104" y="340"/>
                    <a:pt x="102" y="342"/>
                    <a:pt x="100" y="344"/>
                  </a:cubicBezTo>
                  <a:cubicBezTo>
                    <a:pt x="94" y="349"/>
                    <a:pt x="90" y="352"/>
                    <a:pt x="89" y="353"/>
                  </a:cubicBezTo>
                  <a:cubicBezTo>
                    <a:pt x="88" y="353"/>
                    <a:pt x="84" y="350"/>
                    <a:pt x="83" y="349"/>
                  </a:cubicBezTo>
                  <a:cubicBezTo>
                    <a:pt x="83" y="347"/>
                    <a:pt x="85" y="342"/>
                    <a:pt x="88" y="335"/>
                  </a:cubicBezTo>
                  <a:cubicBezTo>
                    <a:pt x="88" y="333"/>
                    <a:pt x="89" y="331"/>
                    <a:pt x="90" y="329"/>
                  </a:cubicBezTo>
                  <a:cubicBezTo>
                    <a:pt x="92" y="323"/>
                    <a:pt x="93" y="322"/>
                    <a:pt x="93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3" y="320"/>
                    <a:pt x="93" y="320"/>
                    <a:pt x="93" y="320"/>
                  </a:cubicBezTo>
                  <a:cubicBezTo>
                    <a:pt x="93" y="319"/>
                    <a:pt x="92" y="318"/>
                    <a:pt x="88" y="315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84" y="311"/>
                    <a:pt x="83" y="311"/>
                    <a:pt x="82" y="311"/>
                  </a:cubicBezTo>
                  <a:cubicBezTo>
                    <a:pt x="81" y="311"/>
                    <a:pt x="80" y="312"/>
                    <a:pt x="75" y="315"/>
                  </a:cubicBezTo>
                  <a:cubicBezTo>
                    <a:pt x="73" y="316"/>
                    <a:pt x="70" y="317"/>
                    <a:pt x="67" y="319"/>
                  </a:cubicBezTo>
                  <a:cubicBezTo>
                    <a:pt x="61" y="322"/>
                    <a:pt x="56" y="325"/>
                    <a:pt x="55" y="325"/>
                  </a:cubicBezTo>
                  <a:cubicBezTo>
                    <a:pt x="53" y="324"/>
                    <a:pt x="50" y="321"/>
                    <a:pt x="50" y="320"/>
                  </a:cubicBezTo>
                  <a:cubicBezTo>
                    <a:pt x="50" y="319"/>
                    <a:pt x="53" y="314"/>
                    <a:pt x="57" y="308"/>
                  </a:cubicBezTo>
                  <a:cubicBezTo>
                    <a:pt x="59" y="305"/>
                    <a:pt x="60" y="303"/>
                    <a:pt x="61" y="302"/>
                  </a:cubicBezTo>
                  <a:cubicBezTo>
                    <a:pt x="65" y="296"/>
                    <a:pt x="66" y="295"/>
                    <a:pt x="66" y="294"/>
                  </a:cubicBezTo>
                  <a:cubicBezTo>
                    <a:pt x="66" y="293"/>
                    <a:pt x="65" y="292"/>
                    <a:pt x="63" y="288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1" y="286"/>
                    <a:pt x="61" y="286"/>
                    <a:pt x="61" y="286"/>
                  </a:cubicBezTo>
                  <a:cubicBezTo>
                    <a:pt x="59" y="283"/>
                    <a:pt x="58" y="283"/>
                    <a:pt x="57" y="283"/>
                  </a:cubicBezTo>
                  <a:cubicBezTo>
                    <a:pt x="56" y="282"/>
                    <a:pt x="55" y="283"/>
                    <a:pt x="49" y="284"/>
                  </a:cubicBezTo>
                  <a:cubicBezTo>
                    <a:pt x="47" y="285"/>
                    <a:pt x="44" y="286"/>
                    <a:pt x="41" y="287"/>
                  </a:cubicBezTo>
                  <a:cubicBezTo>
                    <a:pt x="34" y="289"/>
                    <a:pt x="29" y="290"/>
                    <a:pt x="28" y="290"/>
                  </a:cubicBezTo>
                  <a:cubicBezTo>
                    <a:pt x="27" y="289"/>
                    <a:pt x="24" y="285"/>
                    <a:pt x="24" y="284"/>
                  </a:cubicBezTo>
                  <a:cubicBezTo>
                    <a:pt x="25" y="283"/>
                    <a:pt x="28" y="279"/>
                    <a:pt x="34" y="274"/>
                  </a:cubicBezTo>
                  <a:cubicBezTo>
                    <a:pt x="36" y="272"/>
                    <a:pt x="38" y="270"/>
                    <a:pt x="39" y="269"/>
                  </a:cubicBezTo>
                  <a:cubicBezTo>
                    <a:pt x="45" y="264"/>
                    <a:pt x="45" y="263"/>
                    <a:pt x="45" y="262"/>
                  </a:cubicBezTo>
                  <a:cubicBezTo>
                    <a:pt x="46" y="262"/>
                    <a:pt x="46" y="262"/>
                    <a:pt x="46" y="261"/>
                  </a:cubicBezTo>
                  <a:cubicBezTo>
                    <a:pt x="46" y="260"/>
                    <a:pt x="45" y="259"/>
                    <a:pt x="44" y="256"/>
                  </a:cubicBezTo>
                  <a:cubicBezTo>
                    <a:pt x="44" y="254"/>
                    <a:pt x="44" y="254"/>
                    <a:pt x="44" y="25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2" y="250"/>
                    <a:pt x="41" y="250"/>
                    <a:pt x="40" y="249"/>
                  </a:cubicBezTo>
                  <a:cubicBezTo>
                    <a:pt x="39" y="249"/>
                    <a:pt x="38" y="249"/>
                    <a:pt x="32" y="249"/>
                  </a:cubicBezTo>
                  <a:cubicBezTo>
                    <a:pt x="29" y="249"/>
                    <a:pt x="26" y="249"/>
                    <a:pt x="24" y="250"/>
                  </a:cubicBezTo>
                  <a:cubicBezTo>
                    <a:pt x="16" y="250"/>
                    <a:pt x="11" y="250"/>
                    <a:pt x="9" y="249"/>
                  </a:cubicBezTo>
                  <a:cubicBezTo>
                    <a:pt x="9" y="248"/>
                    <a:pt x="7" y="245"/>
                    <a:pt x="7" y="243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8" y="242"/>
                    <a:pt x="12" y="239"/>
                    <a:pt x="19" y="235"/>
                  </a:cubicBezTo>
                  <a:cubicBezTo>
                    <a:pt x="22" y="234"/>
                    <a:pt x="24" y="233"/>
                    <a:pt x="26" y="231"/>
                  </a:cubicBezTo>
                  <a:cubicBezTo>
                    <a:pt x="32" y="228"/>
                    <a:pt x="33" y="228"/>
                    <a:pt x="33" y="227"/>
                  </a:cubicBezTo>
                  <a:cubicBezTo>
                    <a:pt x="33" y="226"/>
                    <a:pt x="33" y="225"/>
                    <a:pt x="33" y="225"/>
                  </a:cubicBezTo>
                  <a:cubicBezTo>
                    <a:pt x="33" y="223"/>
                    <a:pt x="33" y="221"/>
                    <a:pt x="33" y="220"/>
                  </a:cubicBezTo>
                  <a:cubicBezTo>
                    <a:pt x="34" y="218"/>
                    <a:pt x="34" y="218"/>
                    <a:pt x="34" y="21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2" y="214"/>
                    <a:pt x="31" y="213"/>
                    <a:pt x="30" y="213"/>
                  </a:cubicBezTo>
                  <a:cubicBezTo>
                    <a:pt x="30" y="212"/>
                    <a:pt x="29" y="212"/>
                    <a:pt x="23" y="211"/>
                  </a:cubicBezTo>
                  <a:cubicBezTo>
                    <a:pt x="20" y="210"/>
                    <a:pt x="18" y="210"/>
                    <a:pt x="15" y="209"/>
                  </a:cubicBezTo>
                  <a:cubicBezTo>
                    <a:pt x="7" y="208"/>
                    <a:pt x="2" y="206"/>
                    <a:pt x="1" y="206"/>
                  </a:cubicBezTo>
                  <a:cubicBezTo>
                    <a:pt x="1" y="205"/>
                    <a:pt x="0" y="203"/>
                    <a:pt x="0" y="201"/>
                  </a:cubicBezTo>
                  <a:close/>
                  <a:moveTo>
                    <a:pt x="307" y="191"/>
                  </a:moveTo>
                  <a:cubicBezTo>
                    <a:pt x="307" y="127"/>
                    <a:pt x="255" y="76"/>
                    <a:pt x="191" y="76"/>
                  </a:cubicBezTo>
                  <a:cubicBezTo>
                    <a:pt x="128" y="76"/>
                    <a:pt x="76" y="127"/>
                    <a:pt x="76" y="191"/>
                  </a:cubicBezTo>
                  <a:cubicBezTo>
                    <a:pt x="76" y="255"/>
                    <a:pt x="128" y="306"/>
                    <a:pt x="191" y="306"/>
                  </a:cubicBezTo>
                  <a:cubicBezTo>
                    <a:pt x="255" y="306"/>
                    <a:pt x="307" y="255"/>
                    <a:pt x="307" y="191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pic>
          <p:nvPicPr>
            <p:cNvPr id="20493" name="Group 15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568" y="3856"/>
              <a:ext cx="585" cy="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Box 11"/>
          <p:cNvSpPr txBox="1"/>
          <p:nvPr/>
        </p:nvSpPr>
        <p:spPr>
          <a:xfrm>
            <a:off x="2699385" y="1144270"/>
            <a:ext cx="4220845" cy="1295400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40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</a:t>
            </a:r>
            <a:r>
              <a:rPr lang="zh-CN" altLang="en-US" sz="40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400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492579" y="2380356"/>
            <a:ext cx="902574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04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组合 25"/>
          <p:cNvGrpSpPr/>
          <p:nvPr/>
        </p:nvGrpSpPr>
        <p:grpSpPr>
          <a:xfrm>
            <a:off x="1418754" y="1266946"/>
            <a:ext cx="1050058" cy="10501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63620" y="2987040"/>
            <a:ext cx="3357880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Hough圆检测和直线检测算法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562350" y="3364865"/>
            <a:ext cx="2538730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OpenCV模板匹配算法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1581150" y="1407795"/>
            <a:ext cx="86423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50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3562350" y="4090670"/>
            <a:ext cx="3409315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05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前、后端及前后端交互技术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Box 24"/>
          <p:cNvSpPr txBox="1"/>
          <p:nvPr/>
        </p:nvSpPr>
        <p:spPr>
          <a:xfrm>
            <a:off x="3563620" y="3727450"/>
            <a:ext cx="3409315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数字识别及指针识别的实现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3562350" y="2626360"/>
            <a:ext cx="3357880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降噪-滤波算法与边缘检测算法</a:t>
            </a:r>
            <a:endParaRPr 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5" grpId="0"/>
      <p:bldP spid="26" grpId="0"/>
      <p:bldP spid="27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35" y="214630"/>
            <a:ext cx="2858770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降噪-滤波算法与边缘检测算法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53770" y="1111250"/>
            <a:ext cx="22440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图像处理的减噪：高斯滤波</a:t>
            </a:r>
            <a:endParaRPr lang="zh-CN" altLang="en-US"/>
          </a:p>
        </p:txBody>
      </p:sp>
      <p:pic>
        <p:nvPicPr>
          <p:cNvPr id="44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0" y="2888729"/>
            <a:ext cx="4739640" cy="1831975"/>
          </a:xfrm>
          <a:prstGeom prst="rect">
            <a:avLst/>
          </a:prstGeom>
        </p:spPr>
      </p:pic>
      <p:pic>
        <p:nvPicPr>
          <p:cNvPr id="50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5" y="803910"/>
            <a:ext cx="5274310" cy="1906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05" y="628015"/>
            <a:ext cx="5127780" cy="2565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35" y="214630"/>
            <a:ext cx="2858770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降噪-滤波算法与边缘检测算法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8028" y="3119755"/>
            <a:ext cx="306895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图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5" y="1338580"/>
            <a:ext cx="4105275" cy="3076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9960" y="1130300"/>
            <a:ext cx="26257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边缘检测算法：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35" y="214630"/>
            <a:ext cx="2858770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Hough圆检测和直线检测算法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2820" y="1130300"/>
            <a:ext cx="3877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Hough圆检测和直线检测算法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" y="3016250"/>
            <a:ext cx="4319905" cy="138112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196406" y="659408"/>
            <a:ext cx="2112602" cy="1781532"/>
            <a:chOff x="5267708" y="771550"/>
            <a:chExt cx="2112602" cy="198583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7708" y="771550"/>
              <a:ext cx="2112602" cy="171337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802266" y="2480384"/>
              <a:ext cx="9361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估计圆心</a:t>
              </a:r>
              <a:endParaRPr lang="zh-CN" altLang="en-US" sz="1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238631" y="2485629"/>
            <a:ext cx="4894100" cy="2442365"/>
            <a:chOff x="4232366" y="2472059"/>
            <a:chExt cx="4894100" cy="244236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366" y="2472059"/>
              <a:ext cx="4369527" cy="210347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4924536" y="459566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原图</a:t>
              </a:r>
              <a:endParaRPr lang="zh-CN" altLang="en-US" sz="14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069219" y="4606647"/>
              <a:ext cx="3057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极坐标空间效果，最亮一点表示圆心</a:t>
              </a:r>
              <a:endParaRPr lang="zh-CN" altLang="en-US" sz="14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35" y="214630"/>
            <a:ext cx="2858770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Hough圆检测和直线检测算法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2820" y="1130300"/>
            <a:ext cx="3877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Hough直线检测算法</a:t>
            </a:r>
            <a:endParaRPr lang="zh-CN" altLang="en-US" dirty="0"/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405" y="3046674"/>
            <a:ext cx="3209290" cy="15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3995936" y="1707654"/>
            <a:ext cx="4824536" cy="2391718"/>
            <a:chOff x="3995936" y="1707654"/>
            <a:chExt cx="4824536" cy="23917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1707654"/>
              <a:ext cx="4824536" cy="181333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308304" y="3730040"/>
              <a:ext cx="1135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直线检测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02221" y="37081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原图</a:t>
              </a:r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72820" y="1895934"/>
            <a:ext cx="2591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通过一个二维累加器，寻找出最有可能是直线的线段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OpenCV模板匹配算法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9622" y="935695"/>
            <a:ext cx="2977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dirty="0"/>
              <a:t>OpenCV模板匹配算法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124" y="2571750"/>
            <a:ext cx="3338830" cy="9099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745971"/>
            <a:ext cx="3103653" cy="10633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165" y="2643294"/>
            <a:ext cx="3348355" cy="909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651" y="1209464"/>
            <a:ext cx="3829050" cy="14338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3795886"/>
            <a:ext cx="4546019" cy="963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89635" y="219075"/>
            <a:ext cx="312483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数字识别及指针识别的实现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9010" y="1132205"/>
            <a:ext cx="171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数字识别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30" y="1762125"/>
            <a:ext cx="2687320" cy="23761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780" y="819150"/>
            <a:ext cx="2393950" cy="2100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970" y="3079750"/>
            <a:ext cx="2146935" cy="1952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245" y="1762125"/>
            <a:ext cx="2386330" cy="229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89635" y="219075"/>
            <a:ext cx="312483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数字识别及指针识别的实现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" y="1197610"/>
            <a:ext cx="3772535" cy="32670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1197610"/>
            <a:ext cx="3939540" cy="33388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82370" y="73660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/>
              <a:t>数字表左边部分处理过程图</a:t>
            </a:r>
            <a:endParaRPr lang="zh-CN" altLang="en-US" sz="1400" b="1"/>
          </a:p>
        </p:txBody>
      </p:sp>
      <p:sp>
        <p:nvSpPr>
          <p:cNvPr id="17" name="文本框 16"/>
          <p:cNvSpPr txBox="1"/>
          <p:nvPr/>
        </p:nvSpPr>
        <p:spPr>
          <a:xfrm>
            <a:off x="5544185" y="73660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/>
              <a:t>数字表右边部分处理过程图</a:t>
            </a:r>
            <a:endParaRPr lang="zh-CN" altLang="en-US" sz="1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6" grpId="0"/>
      <p:bldP spid="16" grpId="1"/>
      <p:bldP spid="17" grpId="0"/>
      <p:bldP spid="1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89635" y="219075"/>
            <a:ext cx="312483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数字识别及指针识别的实现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609600"/>
            <a:ext cx="4114800" cy="1447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" y="2498090"/>
            <a:ext cx="3715385" cy="2069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5" y="1333500"/>
            <a:ext cx="3138170" cy="3517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6070" y="861695"/>
            <a:ext cx="1379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结果：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 bwMode="auto">
          <a:xfrm>
            <a:off x="-19676" y="1056553"/>
            <a:ext cx="4358700" cy="3030395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33" tIns="45717" rIns="91433" bIns="45717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4732780" y="1209352"/>
            <a:ext cx="269985" cy="27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5234111" y="1232055"/>
            <a:ext cx="1753985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总体介绍</a:t>
            </a:r>
            <a:endParaRPr lang="zh-CN" sz="9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4732780" y="1747063"/>
            <a:ext cx="269985" cy="27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5234111" y="1780562"/>
            <a:ext cx="1753985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开发目的</a:t>
            </a:r>
            <a:endParaRPr lang="zh-CN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5"/>
            </p:custDataLst>
          </p:nvPr>
        </p:nvSpPr>
        <p:spPr>
          <a:xfrm>
            <a:off x="5234111" y="3357133"/>
            <a:ext cx="1753985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功能展示</a:t>
            </a:r>
            <a:endParaRPr lang="zh-CN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6"/>
            </p:custDataLst>
          </p:nvPr>
        </p:nvSpPr>
        <p:spPr>
          <a:xfrm>
            <a:off x="1927685" y="1222488"/>
            <a:ext cx="1261884" cy="2698525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8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8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7"/>
            </p:custDataLst>
          </p:nvPr>
        </p:nvSpPr>
        <p:spPr>
          <a:xfrm rot="5400000">
            <a:off x="615352" y="2331001"/>
            <a:ext cx="2346295" cy="481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1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31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/>
          <p:nvPr/>
        </p:nvSpPr>
        <p:spPr bwMode="auto">
          <a:xfrm>
            <a:off x="7593135" y="1056553"/>
            <a:ext cx="1565286" cy="3030395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33" tIns="45717" rIns="91433" bIns="45717" numCol="1" anchor="t" anchorCtr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MH_Entry_2"/>
          <p:cNvSpPr/>
          <p:nvPr>
            <p:custDataLst>
              <p:tags r:id="rId8"/>
            </p:custDataLst>
          </p:nvPr>
        </p:nvSpPr>
        <p:spPr>
          <a:xfrm>
            <a:off x="5220141" y="2800372"/>
            <a:ext cx="1753985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核心技术</a:t>
            </a:r>
            <a:endParaRPr lang="zh-CN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3"/>
          <p:cNvSpPr/>
          <p:nvPr>
            <p:custDataLst>
              <p:tags r:id="rId9"/>
            </p:custDataLst>
          </p:nvPr>
        </p:nvSpPr>
        <p:spPr>
          <a:xfrm>
            <a:off x="5219506" y="2290333"/>
            <a:ext cx="1753985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总体设计</a:t>
            </a:r>
            <a:endParaRPr lang="zh-CN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MH_Number_2"/>
          <p:cNvSpPr/>
          <p:nvPr>
            <p:custDataLst>
              <p:tags r:id="rId10"/>
            </p:custDataLst>
          </p:nvPr>
        </p:nvSpPr>
        <p:spPr>
          <a:xfrm>
            <a:off x="4716145" y="3870325"/>
            <a:ext cx="269875" cy="2667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6</a:t>
            </a:r>
            <a:endParaRPr lang="en-US" altLang="zh-CN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" name="MH_Number_2"/>
          <p:cNvSpPr/>
          <p:nvPr>
            <p:custDataLst>
              <p:tags r:id="rId11"/>
            </p:custDataLst>
          </p:nvPr>
        </p:nvSpPr>
        <p:spPr>
          <a:xfrm>
            <a:off x="4716270" y="2788463"/>
            <a:ext cx="269985" cy="27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en-US" altLang="zh-CN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MH_Number_1"/>
          <p:cNvSpPr/>
          <p:nvPr>
            <p:custDataLst>
              <p:tags r:id="rId12"/>
            </p:custDataLst>
          </p:nvPr>
        </p:nvSpPr>
        <p:spPr>
          <a:xfrm>
            <a:off x="4716270" y="3360732"/>
            <a:ext cx="269985" cy="27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en-US" altLang="zh-CN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1" name="MH_Number_1"/>
          <p:cNvSpPr/>
          <p:nvPr>
            <p:custDataLst>
              <p:tags r:id="rId13"/>
            </p:custDataLst>
          </p:nvPr>
        </p:nvSpPr>
        <p:spPr>
          <a:xfrm>
            <a:off x="4732780" y="2267897"/>
            <a:ext cx="269985" cy="27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en-US" altLang="zh-CN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2"/>
          <p:cNvSpPr/>
          <p:nvPr>
            <p:custDataLst>
              <p:tags r:id="rId14"/>
            </p:custDataLst>
          </p:nvPr>
        </p:nvSpPr>
        <p:spPr>
          <a:xfrm>
            <a:off x="5220141" y="3914162"/>
            <a:ext cx="1753985" cy="27686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未来发展</a:t>
            </a:r>
            <a:endParaRPr lang="zh-CN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18" grpId="0"/>
      <p:bldP spid="19" grpId="0"/>
      <p:bldP spid="16" grpId="0" animBg="1"/>
      <p:bldP spid="4" grpId="0" bldLvl="0" animBg="1"/>
      <p:bldP spid="5" grpId="0" bldLvl="0" animBg="1"/>
      <p:bldP spid="2" grpId="0" bldLvl="0" animBg="1"/>
      <p:bldP spid="3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89635" y="219075"/>
            <a:ext cx="312483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数字识别及指针识别的实现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9485" y="1139825"/>
            <a:ext cx="2087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指针识别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4455" y="756920"/>
            <a:ext cx="2486025" cy="2152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700405"/>
            <a:ext cx="2624455" cy="2157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2987675"/>
            <a:ext cx="2491105" cy="2066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65" y="3152140"/>
            <a:ext cx="1552575" cy="1738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3618865"/>
            <a:ext cx="5038725" cy="14814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55" y="1574165"/>
            <a:ext cx="2223770" cy="10204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9635" y="214630"/>
            <a:ext cx="2896870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前、后端及前后端交互技术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3880" y="733425"/>
            <a:ext cx="7944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html、css、javascript技术设计网页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3880" y="1101725"/>
            <a:ext cx="74549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vue 、bootstrap前端框架，国产组件layui、elementUI等进行前端开发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3880" y="1639570"/>
            <a:ext cx="37007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mysql</a:t>
            </a:r>
            <a:r>
              <a:rPr lang="zh-CN" altLang="en-US"/>
              <a:t>数据库进行数据存储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2920" y="3001645"/>
            <a:ext cx="74155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spring、springMVC、mybatisPlus、springboot开发框架进行后端开发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2920" y="3489325"/>
            <a:ext cx="7515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Axios完成</a:t>
            </a:r>
            <a:r>
              <a:rPr lang="zh-CN" altLang="en-US"/>
              <a:t>前后端交互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10" y="2141855"/>
            <a:ext cx="3411220" cy="859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  <p:bldP spid="2" grpId="0"/>
      <p:bldP spid="2" grpId="1"/>
      <p:bldP spid="5" grpId="0"/>
      <p:bldP spid="5" grpId="1"/>
      <p:bldP spid="3" grpId="0"/>
      <p:bldP spid="3" grpId="1"/>
      <p:bldP spid="6" grpId="0"/>
      <p:bldP spid="6" grpId="1"/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27940" y="-229870"/>
            <a:ext cx="9199880" cy="5220335"/>
            <a:chOff x="-113" y="0"/>
            <a:chExt cx="14488" cy="8174"/>
          </a:xfrm>
        </p:grpSpPr>
        <p:pic>
          <p:nvPicPr>
            <p:cNvPr id="3" name="图片 2" descr="QPO{Q$G)ZV]}G%M~O%HL[`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13" y="0"/>
              <a:ext cx="14488" cy="8175"/>
            </a:xfrm>
            <a:prstGeom prst="rect">
              <a:avLst/>
            </a:prstGeom>
          </p:spPr>
        </p:pic>
        <p:pic>
          <p:nvPicPr>
            <p:cNvPr id="21513" name="Group 8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416" y="5903"/>
              <a:ext cx="75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568" y="540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2" name="Group 4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623" y="1610"/>
              <a:ext cx="690" cy="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68" y="2916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2" name="Freeform 6"/>
            <p:cNvSpPr>
              <a:spLocks noEditPoints="1"/>
            </p:cNvSpPr>
            <p:nvPr/>
          </p:nvSpPr>
          <p:spPr bwMode="auto">
            <a:xfrm>
              <a:off x="11282" y="4844"/>
              <a:ext cx="3004" cy="2838"/>
            </a:xfrm>
            <a:custGeom>
              <a:avLst/>
              <a:gdLst>
                <a:gd name="T0" fmla="*/ 752930199 w 383"/>
                <a:gd name="T1" fmla="*/ 2147483647 h 382"/>
                <a:gd name="T2" fmla="*/ 364319320 w 383"/>
                <a:gd name="T3" fmla="*/ 2147483647 h 382"/>
                <a:gd name="T4" fmla="*/ 825795018 w 383"/>
                <a:gd name="T5" fmla="*/ 2147483647 h 382"/>
                <a:gd name="T6" fmla="*/ 777216829 w 383"/>
                <a:gd name="T7" fmla="*/ 2147483647 h 382"/>
                <a:gd name="T8" fmla="*/ 1165827554 w 383"/>
                <a:gd name="T9" fmla="*/ 2147483647 h 382"/>
                <a:gd name="T10" fmla="*/ 1214405743 w 383"/>
                <a:gd name="T11" fmla="*/ 2147483647 h 382"/>
                <a:gd name="T12" fmla="*/ 1675876667 w 383"/>
                <a:gd name="T13" fmla="*/ 2054418357 h 382"/>
                <a:gd name="T14" fmla="*/ 1748741485 w 383"/>
                <a:gd name="T15" fmla="*/ 1450180158 h 382"/>
                <a:gd name="T16" fmla="*/ 2147483647 w 383"/>
                <a:gd name="T17" fmla="*/ 1377670198 h 382"/>
                <a:gd name="T18" fmla="*/ 2147483647 w 383"/>
                <a:gd name="T19" fmla="*/ 1063466617 h 382"/>
                <a:gd name="T20" fmla="*/ 2147483647 w 383"/>
                <a:gd name="T21" fmla="*/ 845936736 h 382"/>
                <a:gd name="T22" fmla="*/ 2147483647 w 383"/>
                <a:gd name="T23" fmla="*/ 725090079 h 382"/>
                <a:gd name="T24" fmla="*/ 2147483647 w 383"/>
                <a:gd name="T25" fmla="*/ 580070005 h 382"/>
                <a:gd name="T26" fmla="*/ 2147483647 w 383"/>
                <a:gd name="T27" fmla="*/ 531733308 h 382"/>
                <a:gd name="T28" fmla="*/ 2147483647 w 383"/>
                <a:gd name="T29" fmla="*/ 725090079 h 382"/>
                <a:gd name="T30" fmla="*/ 2147483647 w 383"/>
                <a:gd name="T31" fmla="*/ 410881736 h 382"/>
                <a:gd name="T32" fmla="*/ 2147483647 w 383"/>
                <a:gd name="T33" fmla="*/ 797600040 h 382"/>
                <a:gd name="T34" fmla="*/ 2147483647 w 383"/>
                <a:gd name="T35" fmla="*/ 870110000 h 382"/>
                <a:gd name="T36" fmla="*/ 2147483647 w 383"/>
                <a:gd name="T37" fmla="*/ 1232649970 h 382"/>
                <a:gd name="T38" fmla="*/ 2147483647 w 383"/>
                <a:gd name="T39" fmla="*/ 1450180158 h 382"/>
                <a:gd name="T40" fmla="*/ 2147483647 w 383"/>
                <a:gd name="T41" fmla="*/ 1619368427 h 382"/>
                <a:gd name="T42" fmla="*/ 2147483647 w 383"/>
                <a:gd name="T43" fmla="*/ 1981913313 h 382"/>
                <a:gd name="T44" fmla="*/ 2147483647 w 383"/>
                <a:gd name="T45" fmla="*/ 2147483647 h 382"/>
                <a:gd name="T46" fmla="*/ 2147483647 w 383"/>
                <a:gd name="T47" fmla="*/ 2147483647 h 382"/>
                <a:gd name="T48" fmla="*/ 2147483647 w 383"/>
                <a:gd name="T49" fmla="*/ 2147483647 h 382"/>
                <a:gd name="T50" fmla="*/ 2147483647 w 383"/>
                <a:gd name="T51" fmla="*/ 2147483647 h 382"/>
                <a:gd name="T52" fmla="*/ 2147483647 w 383"/>
                <a:gd name="T53" fmla="*/ 2147483647 h 382"/>
                <a:gd name="T54" fmla="*/ 2147483647 w 383"/>
                <a:gd name="T55" fmla="*/ 2147483647 h 382"/>
                <a:gd name="T56" fmla="*/ 2147483647 w 383"/>
                <a:gd name="T57" fmla="*/ 2147483647 h 382"/>
                <a:gd name="T58" fmla="*/ 2147483647 w 383"/>
                <a:gd name="T59" fmla="*/ 2147483647 h 382"/>
                <a:gd name="T60" fmla="*/ 2147483647 w 383"/>
                <a:gd name="T61" fmla="*/ 2147483647 h 382"/>
                <a:gd name="T62" fmla="*/ 2147483647 w 383"/>
                <a:gd name="T63" fmla="*/ 2147483647 h 382"/>
                <a:gd name="T64" fmla="*/ 2147483647 w 383"/>
                <a:gd name="T65" fmla="*/ 2147483647 h 382"/>
                <a:gd name="T66" fmla="*/ 2147483647 w 383"/>
                <a:gd name="T67" fmla="*/ 2147483647 h 382"/>
                <a:gd name="T68" fmla="*/ 2147483647 w 383"/>
                <a:gd name="T69" fmla="*/ 2147483647 h 382"/>
                <a:gd name="T70" fmla="*/ 2147483647 w 383"/>
                <a:gd name="T71" fmla="*/ 2147483647 h 382"/>
                <a:gd name="T72" fmla="*/ 2147483647 w 383"/>
                <a:gd name="T73" fmla="*/ 2147483647 h 382"/>
                <a:gd name="T74" fmla="*/ 2147483647 w 383"/>
                <a:gd name="T75" fmla="*/ 2147483647 h 382"/>
                <a:gd name="T76" fmla="*/ 2147483647 w 383"/>
                <a:gd name="T77" fmla="*/ 2147483647 h 382"/>
                <a:gd name="T78" fmla="*/ 2147483647 w 383"/>
                <a:gd name="T79" fmla="*/ 2147483647 h 382"/>
                <a:gd name="T80" fmla="*/ 2147483647 w 383"/>
                <a:gd name="T81" fmla="*/ 2147483647 h 382"/>
                <a:gd name="T82" fmla="*/ 2147483647 w 383"/>
                <a:gd name="T83" fmla="*/ 2147483647 h 382"/>
                <a:gd name="T84" fmla="*/ 2147483647 w 383"/>
                <a:gd name="T85" fmla="*/ 2147483647 h 382"/>
                <a:gd name="T86" fmla="*/ 2147483647 w 383"/>
                <a:gd name="T87" fmla="*/ 2147483647 h 382"/>
                <a:gd name="T88" fmla="*/ 2147483647 w 383"/>
                <a:gd name="T89" fmla="*/ 2147483647 h 382"/>
                <a:gd name="T90" fmla="*/ 2147483647 w 383"/>
                <a:gd name="T91" fmla="*/ 2147483647 h 382"/>
                <a:gd name="T92" fmla="*/ 2147483647 w 383"/>
                <a:gd name="T93" fmla="*/ 2147483647 h 382"/>
                <a:gd name="T94" fmla="*/ 2147483647 w 383"/>
                <a:gd name="T95" fmla="*/ 2147483647 h 382"/>
                <a:gd name="T96" fmla="*/ 2113065580 w 383"/>
                <a:gd name="T97" fmla="*/ 2147483647 h 382"/>
                <a:gd name="T98" fmla="*/ 1384422319 w 383"/>
                <a:gd name="T99" fmla="*/ 2147483647 h 382"/>
                <a:gd name="T100" fmla="*/ 1384422319 w 383"/>
                <a:gd name="T101" fmla="*/ 2147483647 h 382"/>
                <a:gd name="T102" fmla="*/ 947238026 w 383"/>
                <a:gd name="T103" fmla="*/ 2147483647 h 382"/>
                <a:gd name="T104" fmla="*/ 971524656 w 383"/>
                <a:gd name="T105" fmla="*/ 2147483647 h 382"/>
                <a:gd name="T106" fmla="*/ 461475698 w 383"/>
                <a:gd name="T107" fmla="*/ 2147483647 h 382"/>
                <a:gd name="T108" fmla="*/ 801508388 w 383"/>
                <a:gd name="T109" fmla="*/ 2147483647 h 382"/>
                <a:gd name="T110" fmla="*/ 2147483647 w 383"/>
                <a:gd name="T111" fmla="*/ 2147483647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3"/>
                <a:gd name="T169" fmla="*/ 0 h 382"/>
                <a:gd name="T170" fmla="*/ 383 w 383"/>
                <a:gd name="T171" fmla="*/ 382 h 3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3" h="382">
                  <a:moveTo>
                    <a:pt x="0" y="201"/>
                  </a:moveTo>
                  <a:cubicBezTo>
                    <a:pt x="0" y="200"/>
                    <a:pt x="1" y="199"/>
                    <a:pt x="1" y="199"/>
                  </a:cubicBezTo>
                  <a:cubicBezTo>
                    <a:pt x="2" y="198"/>
                    <a:pt x="6" y="196"/>
                    <a:pt x="14" y="194"/>
                  </a:cubicBezTo>
                  <a:cubicBezTo>
                    <a:pt x="16" y="193"/>
                    <a:pt x="19" y="193"/>
                    <a:pt x="21" y="192"/>
                  </a:cubicBezTo>
                  <a:cubicBezTo>
                    <a:pt x="28" y="190"/>
                    <a:pt x="29" y="190"/>
                    <a:pt x="29" y="189"/>
                  </a:cubicBezTo>
                  <a:cubicBezTo>
                    <a:pt x="30" y="188"/>
                    <a:pt x="31" y="187"/>
                    <a:pt x="31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0"/>
                    <a:pt x="31" y="179"/>
                  </a:cubicBezTo>
                  <a:cubicBezTo>
                    <a:pt x="31" y="177"/>
                    <a:pt x="31" y="176"/>
                    <a:pt x="30" y="175"/>
                  </a:cubicBezTo>
                  <a:cubicBezTo>
                    <a:pt x="29" y="174"/>
                    <a:pt x="28" y="174"/>
                    <a:pt x="23" y="171"/>
                  </a:cubicBezTo>
                  <a:cubicBezTo>
                    <a:pt x="21" y="170"/>
                    <a:pt x="18" y="169"/>
                    <a:pt x="15" y="168"/>
                  </a:cubicBezTo>
                  <a:cubicBezTo>
                    <a:pt x="8" y="165"/>
                    <a:pt x="4" y="162"/>
                    <a:pt x="3" y="162"/>
                  </a:cubicBezTo>
                  <a:cubicBezTo>
                    <a:pt x="3" y="161"/>
                    <a:pt x="3" y="161"/>
                    <a:pt x="3" y="160"/>
                  </a:cubicBezTo>
                  <a:cubicBezTo>
                    <a:pt x="3" y="158"/>
                    <a:pt x="4" y="155"/>
                    <a:pt x="4" y="155"/>
                  </a:cubicBezTo>
                  <a:cubicBezTo>
                    <a:pt x="5" y="154"/>
                    <a:pt x="10" y="153"/>
                    <a:pt x="18" y="153"/>
                  </a:cubicBezTo>
                  <a:cubicBezTo>
                    <a:pt x="21" y="153"/>
                    <a:pt x="23" y="153"/>
                    <a:pt x="25" y="153"/>
                  </a:cubicBezTo>
                  <a:cubicBezTo>
                    <a:pt x="32" y="153"/>
                    <a:pt x="33" y="153"/>
                    <a:pt x="34" y="152"/>
                  </a:cubicBezTo>
                  <a:cubicBezTo>
                    <a:pt x="35" y="151"/>
                    <a:pt x="36" y="150"/>
                    <a:pt x="37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143"/>
                    <a:pt x="38" y="141"/>
                    <a:pt x="38" y="140"/>
                  </a:cubicBezTo>
                  <a:cubicBezTo>
                    <a:pt x="38" y="139"/>
                    <a:pt x="38" y="139"/>
                    <a:pt x="38" y="138"/>
                  </a:cubicBezTo>
                  <a:cubicBezTo>
                    <a:pt x="38" y="137"/>
                    <a:pt x="37" y="136"/>
                    <a:pt x="32" y="133"/>
                  </a:cubicBezTo>
                  <a:cubicBezTo>
                    <a:pt x="30" y="131"/>
                    <a:pt x="28" y="130"/>
                    <a:pt x="26" y="128"/>
                  </a:cubicBezTo>
                  <a:cubicBezTo>
                    <a:pt x="19" y="123"/>
                    <a:pt x="16" y="120"/>
                    <a:pt x="15" y="119"/>
                  </a:cubicBezTo>
                  <a:cubicBezTo>
                    <a:pt x="15" y="117"/>
                    <a:pt x="17" y="113"/>
                    <a:pt x="18" y="112"/>
                  </a:cubicBezTo>
                  <a:cubicBezTo>
                    <a:pt x="19" y="112"/>
                    <a:pt x="24" y="113"/>
                    <a:pt x="32" y="114"/>
                  </a:cubicBezTo>
                  <a:cubicBezTo>
                    <a:pt x="34" y="115"/>
                    <a:pt x="37" y="115"/>
                    <a:pt x="39" y="116"/>
                  </a:cubicBezTo>
                  <a:cubicBezTo>
                    <a:pt x="46" y="117"/>
                    <a:pt x="47" y="117"/>
                    <a:pt x="48" y="117"/>
                  </a:cubicBezTo>
                  <a:cubicBezTo>
                    <a:pt x="48" y="116"/>
                    <a:pt x="49" y="116"/>
                    <a:pt x="52" y="112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5" y="107"/>
                    <a:pt x="55" y="105"/>
                    <a:pt x="55" y="105"/>
                  </a:cubicBezTo>
                  <a:cubicBezTo>
                    <a:pt x="55" y="105"/>
                    <a:pt x="55" y="104"/>
                    <a:pt x="55" y="104"/>
                  </a:cubicBezTo>
                  <a:cubicBezTo>
                    <a:pt x="54" y="103"/>
                    <a:pt x="54" y="102"/>
                    <a:pt x="50" y="98"/>
                  </a:cubicBezTo>
                  <a:cubicBezTo>
                    <a:pt x="48" y="96"/>
                    <a:pt x="46" y="94"/>
                    <a:pt x="45" y="91"/>
                  </a:cubicBezTo>
                  <a:cubicBezTo>
                    <a:pt x="40" y="85"/>
                    <a:pt x="37" y="81"/>
                    <a:pt x="36" y="80"/>
                  </a:cubicBezTo>
                  <a:cubicBezTo>
                    <a:pt x="37" y="79"/>
                    <a:pt x="39" y="75"/>
                    <a:pt x="41" y="74"/>
                  </a:cubicBezTo>
                  <a:cubicBezTo>
                    <a:pt x="42" y="75"/>
                    <a:pt x="47" y="76"/>
                    <a:pt x="54" y="79"/>
                  </a:cubicBezTo>
                  <a:cubicBezTo>
                    <a:pt x="56" y="80"/>
                    <a:pt x="58" y="81"/>
                    <a:pt x="61" y="82"/>
                  </a:cubicBezTo>
                  <a:cubicBezTo>
                    <a:pt x="67" y="85"/>
                    <a:pt x="68" y="86"/>
                    <a:pt x="69" y="85"/>
                  </a:cubicBezTo>
                  <a:cubicBezTo>
                    <a:pt x="70" y="85"/>
                    <a:pt x="72" y="84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7" y="78"/>
                    <a:pt x="78" y="76"/>
                    <a:pt x="78" y="75"/>
                  </a:cubicBezTo>
                  <a:cubicBezTo>
                    <a:pt x="78" y="74"/>
                    <a:pt x="78" y="73"/>
                    <a:pt x="75" y="68"/>
                  </a:cubicBezTo>
                  <a:cubicBezTo>
                    <a:pt x="74" y="66"/>
                    <a:pt x="73" y="63"/>
                    <a:pt x="72" y="60"/>
                  </a:cubicBezTo>
                  <a:cubicBezTo>
                    <a:pt x="68" y="53"/>
                    <a:pt x="67" y="49"/>
                    <a:pt x="66" y="47"/>
                  </a:cubicBezTo>
                  <a:cubicBezTo>
                    <a:pt x="67" y="46"/>
                    <a:pt x="70" y="43"/>
                    <a:pt x="72" y="43"/>
                  </a:cubicBezTo>
                  <a:cubicBezTo>
                    <a:pt x="73" y="43"/>
                    <a:pt x="77" y="46"/>
                    <a:pt x="83" y="51"/>
                  </a:cubicBezTo>
                  <a:cubicBezTo>
                    <a:pt x="85" y="52"/>
                    <a:pt x="87" y="54"/>
                    <a:pt x="89" y="55"/>
                  </a:cubicBezTo>
                  <a:cubicBezTo>
                    <a:pt x="95" y="59"/>
                    <a:pt x="95" y="60"/>
                    <a:pt x="97" y="60"/>
                  </a:cubicBezTo>
                  <a:cubicBezTo>
                    <a:pt x="97" y="60"/>
                    <a:pt x="99" y="60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54"/>
                    <a:pt x="108" y="53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8" y="48"/>
                    <a:pt x="107" y="44"/>
                  </a:cubicBezTo>
                  <a:cubicBezTo>
                    <a:pt x="106" y="42"/>
                    <a:pt x="106" y="39"/>
                    <a:pt x="105" y="36"/>
                  </a:cubicBezTo>
                  <a:cubicBezTo>
                    <a:pt x="104" y="30"/>
                    <a:pt x="103" y="24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1"/>
                    <a:pt x="108" y="19"/>
                    <a:pt x="109" y="19"/>
                  </a:cubicBezTo>
                  <a:cubicBezTo>
                    <a:pt x="110" y="20"/>
                    <a:pt x="114" y="23"/>
                    <a:pt x="119" y="29"/>
                  </a:cubicBezTo>
                  <a:cubicBezTo>
                    <a:pt x="120" y="31"/>
                    <a:pt x="122" y="33"/>
                    <a:pt x="123" y="35"/>
                  </a:cubicBezTo>
                  <a:cubicBezTo>
                    <a:pt x="128" y="41"/>
                    <a:pt x="128" y="41"/>
                    <a:pt x="129" y="42"/>
                  </a:cubicBezTo>
                  <a:cubicBezTo>
                    <a:pt x="130" y="42"/>
                    <a:pt x="132" y="42"/>
                    <a:pt x="136" y="40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41" y="39"/>
                    <a:pt x="142" y="38"/>
                    <a:pt x="143" y="36"/>
                  </a:cubicBezTo>
                  <a:cubicBezTo>
                    <a:pt x="143" y="36"/>
                    <a:pt x="143" y="35"/>
                    <a:pt x="143" y="30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5"/>
                    <a:pt x="143" y="23"/>
                    <a:pt x="143" y="20"/>
                  </a:cubicBezTo>
                  <a:cubicBezTo>
                    <a:pt x="143" y="13"/>
                    <a:pt x="144" y="8"/>
                    <a:pt x="144" y="6"/>
                  </a:cubicBezTo>
                  <a:cubicBezTo>
                    <a:pt x="146" y="5"/>
                    <a:pt x="150" y="4"/>
                    <a:pt x="151" y="5"/>
                  </a:cubicBezTo>
                  <a:cubicBezTo>
                    <a:pt x="152" y="6"/>
                    <a:pt x="155" y="10"/>
                    <a:pt x="158" y="17"/>
                  </a:cubicBezTo>
                  <a:cubicBezTo>
                    <a:pt x="159" y="19"/>
                    <a:pt x="160" y="22"/>
                    <a:pt x="161" y="24"/>
                  </a:cubicBezTo>
                  <a:cubicBezTo>
                    <a:pt x="164" y="30"/>
                    <a:pt x="165" y="31"/>
                    <a:pt x="166" y="31"/>
                  </a:cubicBezTo>
                  <a:cubicBezTo>
                    <a:pt x="166" y="32"/>
                    <a:pt x="168" y="32"/>
                    <a:pt x="172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8" y="31"/>
                    <a:pt x="179" y="30"/>
                    <a:pt x="180" y="30"/>
                  </a:cubicBezTo>
                  <a:cubicBezTo>
                    <a:pt x="181" y="29"/>
                    <a:pt x="181" y="28"/>
                    <a:pt x="182" y="22"/>
                  </a:cubicBezTo>
                  <a:cubicBezTo>
                    <a:pt x="183" y="20"/>
                    <a:pt x="183" y="17"/>
                    <a:pt x="184" y="14"/>
                  </a:cubicBezTo>
                  <a:cubicBezTo>
                    <a:pt x="186" y="7"/>
                    <a:pt x="188" y="2"/>
                    <a:pt x="188" y="1"/>
                  </a:cubicBezTo>
                  <a:cubicBezTo>
                    <a:pt x="190" y="0"/>
                    <a:pt x="194" y="0"/>
                    <a:pt x="195" y="1"/>
                  </a:cubicBezTo>
                  <a:cubicBezTo>
                    <a:pt x="196" y="2"/>
                    <a:pt x="198" y="6"/>
                    <a:pt x="199" y="14"/>
                  </a:cubicBezTo>
                  <a:cubicBezTo>
                    <a:pt x="200" y="17"/>
                    <a:pt x="200" y="19"/>
                    <a:pt x="201" y="21"/>
                  </a:cubicBezTo>
                  <a:cubicBezTo>
                    <a:pt x="202" y="28"/>
                    <a:pt x="202" y="29"/>
                    <a:pt x="203" y="30"/>
                  </a:cubicBezTo>
                  <a:cubicBezTo>
                    <a:pt x="204" y="30"/>
                    <a:pt x="205" y="31"/>
                    <a:pt x="209" y="31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5" y="32"/>
                    <a:pt x="217" y="32"/>
                    <a:pt x="218" y="31"/>
                  </a:cubicBezTo>
                  <a:cubicBezTo>
                    <a:pt x="218" y="31"/>
                    <a:pt x="219" y="30"/>
                    <a:pt x="221" y="24"/>
                  </a:cubicBezTo>
                  <a:cubicBezTo>
                    <a:pt x="223" y="22"/>
                    <a:pt x="224" y="20"/>
                    <a:pt x="225" y="17"/>
                  </a:cubicBezTo>
                  <a:cubicBezTo>
                    <a:pt x="229" y="10"/>
                    <a:pt x="232" y="6"/>
                    <a:pt x="232" y="5"/>
                  </a:cubicBezTo>
                  <a:cubicBezTo>
                    <a:pt x="234" y="5"/>
                    <a:pt x="238" y="6"/>
                    <a:pt x="239" y="7"/>
                  </a:cubicBezTo>
                  <a:cubicBezTo>
                    <a:pt x="240" y="8"/>
                    <a:pt x="240" y="11"/>
                    <a:pt x="240" y="18"/>
                  </a:cubicBezTo>
                  <a:cubicBezTo>
                    <a:pt x="240" y="19"/>
                    <a:pt x="240" y="20"/>
                    <a:pt x="240" y="21"/>
                  </a:cubicBezTo>
                  <a:cubicBezTo>
                    <a:pt x="240" y="23"/>
                    <a:pt x="240" y="26"/>
                    <a:pt x="240" y="28"/>
                  </a:cubicBezTo>
                  <a:cubicBezTo>
                    <a:pt x="240" y="30"/>
                    <a:pt x="240" y="32"/>
                    <a:pt x="240" y="33"/>
                  </a:cubicBezTo>
                  <a:cubicBezTo>
                    <a:pt x="240" y="35"/>
                    <a:pt x="240" y="36"/>
                    <a:pt x="240" y="37"/>
                  </a:cubicBezTo>
                  <a:cubicBezTo>
                    <a:pt x="241" y="38"/>
                    <a:pt x="242" y="39"/>
                    <a:pt x="246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51" y="42"/>
                    <a:pt x="253" y="42"/>
                    <a:pt x="254" y="41"/>
                  </a:cubicBezTo>
                  <a:cubicBezTo>
                    <a:pt x="255" y="41"/>
                    <a:pt x="255" y="40"/>
                    <a:pt x="259" y="36"/>
                  </a:cubicBezTo>
                  <a:cubicBezTo>
                    <a:pt x="261" y="34"/>
                    <a:pt x="263" y="32"/>
                    <a:pt x="265" y="30"/>
                  </a:cubicBezTo>
                  <a:cubicBezTo>
                    <a:pt x="270" y="24"/>
                    <a:pt x="273" y="20"/>
                    <a:pt x="274" y="19"/>
                  </a:cubicBezTo>
                  <a:cubicBezTo>
                    <a:pt x="276" y="19"/>
                    <a:pt x="280" y="21"/>
                    <a:pt x="281" y="23"/>
                  </a:cubicBezTo>
                  <a:cubicBezTo>
                    <a:pt x="281" y="25"/>
                    <a:pt x="280" y="30"/>
                    <a:pt x="278" y="36"/>
                  </a:cubicBezTo>
                  <a:cubicBezTo>
                    <a:pt x="277" y="39"/>
                    <a:pt x="277" y="41"/>
                    <a:pt x="276" y="44"/>
                  </a:cubicBezTo>
                  <a:cubicBezTo>
                    <a:pt x="275" y="48"/>
                    <a:pt x="274" y="50"/>
                    <a:pt x="274" y="51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5" y="53"/>
                    <a:pt x="276" y="54"/>
                    <a:pt x="279" y="56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4" y="60"/>
                    <a:pt x="286" y="60"/>
                    <a:pt x="287" y="60"/>
                  </a:cubicBezTo>
                  <a:cubicBezTo>
                    <a:pt x="288" y="60"/>
                    <a:pt x="289" y="59"/>
                    <a:pt x="293" y="56"/>
                  </a:cubicBezTo>
                  <a:cubicBezTo>
                    <a:pt x="295" y="54"/>
                    <a:pt x="298" y="52"/>
                    <a:pt x="300" y="51"/>
                  </a:cubicBezTo>
                  <a:cubicBezTo>
                    <a:pt x="306" y="46"/>
                    <a:pt x="311" y="44"/>
                    <a:pt x="312" y="43"/>
                  </a:cubicBezTo>
                  <a:cubicBezTo>
                    <a:pt x="313" y="44"/>
                    <a:pt x="317" y="46"/>
                    <a:pt x="317" y="48"/>
                  </a:cubicBezTo>
                  <a:cubicBezTo>
                    <a:pt x="317" y="49"/>
                    <a:pt x="315" y="53"/>
                    <a:pt x="311" y="61"/>
                  </a:cubicBezTo>
                  <a:cubicBezTo>
                    <a:pt x="310" y="63"/>
                    <a:pt x="309" y="65"/>
                    <a:pt x="308" y="67"/>
                  </a:cubicBezTo>
                  <a:cubicBezTo>
                    <a:pt x="305" y="73"/>
                    <a:pt x="304" y="74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5" y="76"/>
                    <a:pt x="306" y="78"/>
                    <a:pt x="308" y="80"/>
                  </a:cubicBezTo>
                  <a:cubicBezTo>
                    <a:pt x="309" y="83"/>
                    <a:pt x="309" y="83"/>
                    <a:pt x="309" y="83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2" y="84"/>
                    <a:pt x="313" y="85"/>
                    <a:pt x="315" y="85"/>
                  </a:cubicBezTo>
                  <a:cubicBezTo>
                    <a:pt x="316" y="86"/>
                    <a:pt x="316" y="85"/>
                    <a:pt x="322" y="83"/>
                  </a:cubicBezTo>
                  <a:cubicBezTo>
                    <a:pt x="324" y="82"/>
                    <a:pt x="327" y="81"/>
                    <a:pt x="329" y="80"/>
                  </a:cubicBezTo>
                  <a:cubicBezTo>
                    <a:pt x="337" y="77"/>
                    <a:pt x="341" y="75"/>
                    <a:pt x="343" y="75"/>
                  </a:cubicBezTo>
                  <a:cubicBezTo>
                    <a:pt x="344" y="76"/>
                    <a:pt x="347" y="79"/>
                    <a:pt x="347" y="81"/>
                  </a:cubicBezTo>
                  <a:cubicBezTo>
                    <a:pt x="346" y="82"/>
                    <a:pt x="344" y="85"/>
                    <a:pt x="338" y="92"/>
                  </a:cubicBezTo>
                  <a:cubicBezTo>
                    <a:pt x="337" y="94"/>
                    <a:pt x="335" y="96"/>
                    <a:pt x="334" y="97"/>
                  </a:cubicBezTo>
                  <a:cubicBezTo>
                    <a:pt x="329" y="102"/>
                    <a:pt x="328" y="103"/>
                    <a:pt x="328" y="104"/>
                  </a:cubicBezTo>
                  <a:cubicBezTo>
                    <a:pt x="328" y="105"/>
                    <a:pt x="328" y="105"/>
                    <a:pt x="328" y="105"/>
                  </a:cubicBezTo>
                  <a:cubicBezTo>
                    <a:pt x="328" y="106"/>
                    <a:pt x="329" y="108"/>
                    <a:pt x="331" y="110"/>
                  </a:cubicBezTo>
                  <a:cubicBezTo>
                    <a:pt x="331" y="113"/>
                    <a:pt x="331" y="113"/>
                    <a:pt x="331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6"/>
                    <a:pt x="335" y="116"/>
                    <a:pt x="336" y="117"/>
                  </a:cubicBezTo>
                  <a:cubicBezTo>
                    <a:pt x="337" y="117"/>
                    <a:pt x="338" y="117"/>
                    <a:pt x="344" y="116"/>
                  </a:cubicBezTo>
                  <a:cubicBezTo>
                    <a:pt x="346" y="115"/>
                    <a:pt x="349" y="115"/>
                    <a:pt x="352" y="114"/>
                  </a:cubicBezTo>
                  <a:cubicBezTo>
                    <a:pt x="359" y="113"/>
                    <a:pt x="364" y="113"/>
                    <a:pt x="366" y="113"/>
                  </a:cubicBezTo>
                  <a:cubicBezTo>
                    <a:pt x="367" y="114"/>
                    <a:pt x="368" y="118"/>
                    <a:pt x="368" y="119"/>
                  </a:cubicBezTo>
                  <a:cubicBezTo>
                    <a:pt x="368" y="119"/>
                    <a:pt x="368" y="119"/>
                    <a:pt x="368" y="119"/>
                  </a:cubicBezTo>
                  <a:cubicBezTo>
                    <a:pt x="368" y="120"/>
                    <a:pt x="364" y="124"/>
                    <a:pt x="357" y="128"/>
                  </a:cubicBezTo>
                  <a:cubicBezTo>
                    <a:pt x="355" y="130"/>
                    <a:pt x="353" y="131"/>
                    <a:pt x="352" y="133"/>
                  </a:cubicBezTo>
                  <a:cubicBezTo>
                    <a:pt x="346" y="137"/>
                    <a:pt x="345" y="137"/>
                    <a:pt x="345" y="138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141"/>
                    <a:pt x="345" y="142"/>
                    <a:pt x="346" y="144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7" y="150"/>
                    <a:pt x="348" y="151"/>
                    <a:pt x="349" y="152"/>
                  </a:cubicBezTo>
                  <a:cubicBezTo>
                    <a:pt x="350" y="152"/>
                    <a:pt x="351" y="153"/>
                    <a:pt x="357" y="153"/>
                  </a:cubicBezTo>
                  <a:cubicBezTo>
                    <a:pt x="359" y="153"/>
                    <a:pt x="362" y="153"/>
                    <a:pt x="365" y="153"/>
                  </a:cubicBezTo>
                  <a:cubicBezTo>
                    <a:pt x="373" y="154"/>
                    <a:pt x="378" y="155"/>
                    <a:pt x="379" y="155"/>
                  </a:cubicBezTo>
                  <a:cubicBezTo>
                    <a:pt x="380" y="156"/>
                    <a:pt x="380" y="159"/>
                    <a:pt x="380" y="161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79" y="163"/>
                    <a:pt x="375" y="165"/>
                    <a:pt x="368" y="168"/>
                  </a:cubicBezTo>
                  <a:cubicBezTo>
                    <a:pt x="365" y="169"/>
                    <a:pt x="363" y="170"/>
                    <a:pt x="361" y="171"/>
                  </a:cubicBezTo>
                  <a:cubicBezTo>
                    <a:pt x="354" y="174"/>
                    <a:pt x="354" y="174"/>
                    <a:pt x="353" y="175"/>
                  </a:cubicBezTo>
                  <a:cubicBezTo>
                    <a:pt x="352" y="176"/>
                    <a:pt x="352" y="177"/>
                    <a:pt x="352" y="178"/>
                  </a:cubicBezTo>
                  <a:cubicBezTo>
                    <a:pt x="352" y="179"/>
                    <a:pt x="352" y="181"/>
                    <a:pt x="352" y="181"/>
                  </a:cubicBezTo>
                  <a:cubicBezTo>
                    <a:pt x="351" y="184"/>
                    <a:pt x="351" y="184"/>
                    <a:pt x="351" y="184"/>
                  </a:cubicBezTo>
                  <a:cubicBezTo>
                    <a:pt x="352" y="184"/>
                    <a:pt x="352" y="184"/>
                    <a:pt x="352" y="184"/>
                  </a:cubicBezTo>
                  <a:cubicBezTo>
                    <a:pt x="352" y="187"/>
                    <a:pt x="353" y="188"/>
                    <a:pt x="354" y="189"/>
                  </a:cubicBezTo>
                  <a:cubicBezTo>
                    <a:pt x="355" y="190"/>
                    <a:pt x="356" y="190"/>
                    <a:pt x="361" y="192"/>
                  </a:cubicBezTo>
                  <a:cubicBezTo>
                    <a:pt x="364" y="193"/>
                    <a:pt x="366" y="194"/>
                    <a:pt x="369" y="194"/>
                  </a:cubicBezTo>
                  <a:cubicBezTo>
                    <a:pt x="376" y="197"/>
                    <a:pt x="381" y="199"/>
                    <a:pt x="382" y="199"/>
                  </a:cubicBezTo>
                  <a:cubicBezTo>
                    <a:pt x="382" y="200"/>
                    <a:pt x="383" y="201"/>
                    <a:pt x="383" y="202"/>
                  </a:cubicBezTo>
                  <a:cubicBezTo>
                    <a:pt x="383" y="204"/>
                    <a:pt x="382" y="206"/>
                    <a:pt x="382" y="207"/>
                  </a:cubicBezTo>
                  <a:cubicBezTo>
                    <a:pt x="381" y="207"/>
                    <a:pt x="376" y="208"/>
                    <a:pt x="368" y="210"/>
                  </a:cubicBezTo>
                  <a:cubicBezTo>
                    <a:pt x="366" y="210"/>
                    <a:pt x="363" y="210"/>
                    <a:pt x="361" y="211"/>
                  </a:cubicBezTo>
                  <a:cubicBezTo>
                    <a:pt x="354" y="212"/>
                    <a:pt x="353" y="212"/>
                    <a:pt x="352" y="213"/>
                  </a:cubicBezTo>
                  <a:cubicBezTo>
                    <a:pt x="352" y="213"/>
                    <a:pt x="351" y="215"/>
                    <a:pt x="350" y="219"/>
                  </a:cubicBezTo>
                  <a:cubicBezTo>
                    <a:pt x="350" y="219"/>
                    <a:pt x="350" y="219"/>
                    <a:pt x="350" y="219"/>
                  </a:cubicBezTo>
                  <a:cubicBezTo>
                    <a:pt x="350" y="220"/>
                    <a:pt x="350" y="220"/>
                    <a:pt x="350" y="220"/>
                  </a:cubicBezTo>
                  <a:cubicBezTo>
                    <a:pt x="350" y="222"/>
                    <a:pt x="349" y="223"/>
                    <a:pt x="349" y="224"/>
                  </a:cubicBezTo>
                  <a:cubicBezTo>
                    <a:pt x="349" y="225"/>
                    <a:pt x="350" y="226"/>
                    <a:pt x="350" y="227"/>
                  </a:cubicBezTo>
                  <a:cubicBezTo>
                    <a:pt x="351" y="228"/>
                    <a:pt x="351" y="228"/>
                    <a:pt x="357" y="231"/>
                  </a:cubicBezTo>
                  <a:cubicBezTo>
                    <a:pt x="359" y="232"/>
                    <a:pt x="361" y="234"/>
                    <a:pt x="364" y="235"/>
                  </a:cubicBezTo>
                  <a:cubicBezTo>
                    <a:pt x="370" y="239"/>
                    <a:pt x="374" y="242"/>
                    <a:pt x="375" y="243"/>
                  </a:cubicBezTo>
                  <a:cubicBezTo>
                    <a:pt x="375" y="243"/>
                    <a:pt x="375" y="243"/>
                    <a:pt x="375" y="244"/>
                  </a:cubicBezTo>
                  <a:cubicBezTo>
                    <a:pt x="375" y="246"/>
                    <a:pt x="374" y="249"/>
                    <a:pt x="373" y="250"/>
                  </a:cubicBezTo>
                  <a:cubicBezTo>
                    <a:pt x="372" y="250"/>
                    <a:pt x="367" y="250"/>
                    <a:pt x="359" y="250"/>
                  </a:cubicBezTo>
                  <a:cubicBezTo>
                    <a:pt x="357" y="250"/>
                    <a:pt x="354" y="249"/>
                    <a:pt x="352" y="249"/>
                  </a:cubicBezTo>
                  <a:cubicBezTo>
                    <a:pt x="345" y="249"/>
                    <a:pt x="344" y="249"/>
                    <a:pt x="343" y="249"/>
                  </a:cubicBezTo>
                  <a:cubicBezTo>
                    <a:pt x="342" y="250"/>
                    <a:pt x="341" y="252"/>
                    <a:pt x="340" y="255"/>
                  </a:cubicBezTo>
                  <a:cubicBezTo>
                    <a:pt x="339" y="255"/>
                    <a:pt x="339" y="255"/>
                    <a:pt x="339" y="255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8"/>
                    <a:pt x="337" y="260"/>
                    <a:pt x="337" y="261"/>
                  </a:cubicBezTo>
                  <a:cubicBezTo>
                    <a:pt x="337" y="262"/>
                    <a:pt x="338" y="262"/>
                    <a:pt x="338" y="262"/>
                  </a:cubicBezTo>
                  <a:cubicBezTo>
                    <a:pt x="338" y="263"/>
                    <a:pt x="339" y="264"/>
                    <a:pt x="343" y="268"/>
                  </a:cubicBezTo>
                  <a:cubicBezTo>
                    <a:pt x="345" y="270"/>
                    <a:pt x="347" y="272"/>
                    <a:pt x="349" y="274"/>
                  </a:cubicBezTo>
                  <a:cubicBezTo>
                    <a:pt x="354" y="279"/>
                    <a:pt x="358" y="283"/>
                    <a:pt x="358" y="284"/>
                  </a:cubicBezTo>
                  <a:cubicBezTo>
                    <a:pt x="358" y="286"/>
                    <a:pt x="356" y="290"/>
                    <a:pt x="355" y="290"/>
                  </a:cubicBezTo>
                  <a:cubicBezTo>
                    <a:pt x="354" y="290"/>
                    <a:pt x="349" y="289"/>
                    <a:pt x="341" y="287"/>
                  </a:cubicBezTo>
                  <a:cubicBezTo>
                    <a:pt x="339" y="286"/>
                    <a:pt x="336" y="285"/>
                    <a:pt x="334" y="285"/>
                  </a:cubicBezTo>
                  <a:cubicBezTo>
                    <a:pt x="328" y="282"/>
                    <a:pt x="327" y="282"/>
                    <a:pt x="326" y="283"/>
                  </a:cubicBezTo>
                  <a:cubicBezTo>
                    <a:pt x="325" y="283"/>
                    <a:pt x="324" y="284"/>
                    <a:pt x="321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7" y="292"/>
                    <a:pt x="317" y="293"/>
                    <a:pt x="317" y="294"/>
                  </a:cubicBezTo>
                  <a:cubicBezTo>
                    <a:pt x="317" y="294"/>
                    <a:pt x="317" y="294"/>
                    <a:pt x="317" y="294"/>
                  </a:cubicBezTo>
                  <a:cubicBezTo>
                    <a:pt x="317" y="295"/>
                    <a:pt x="318" y="296"/>
                    <a:pt x="321" y="301"/>
                  </a:cubicBezTo>
                  <a:cubicBezTo>
                    <a:pt x="323" y="303"/>
                    <a:pt x="324" y="305"/>
                    <a:pt x="326" y="308"/>
                  </a:cubicBezTo>
                  <a:cubicBezTo>
                    <a:pt x="330" y="314"/>
                    <a:pt x="332" y="319"/>
                    <a:pt x="333" y="320"/>
                  </a:cubicBezTo>
                  <a:cubicBezTo>
                    <a:pt x="332" y="322"/>
                    <a:pt x="329" y="325"/>
                    <a:pt x="328" y="325"/>
                  </a:cubicBezTo>
                  <a:cubicBezTo>
                    <a:pt x="326" y="325"/>
                    <a:pt x="322" y="323"/>
                    <a:pt x="315" y="319"/>
                  </a:cubicBezTo>
                  <a:cubicBezTo>
                    <a:pt x="313" y="318"/>
                    <a:pt x="311" y="316"/>
                    <a:pt x="309" y="315"/>
                  </a:cubicBezTo>
                  <a:cubicBezTo>
                    <a:pt x="303" y="311"/>
                    <a:pt x="302" y="311"/>
                    <a:pt x="301" y="311"/>
                  </a:cubicBezTo>
                  <a:cubicBezTo>
                    <a:pt x="300" y="311"/>
                    <a:pt x="299" y="312"/>
                    <a:pt x="296" y="315"/>
                  </a:cubicBezTo>
                  <a:cubicBezTo>
                    <a:pt x="294" y="315"/>
                    <a:pt x="294" y="315"/>
                    <a:pt x="294" y="315"/>
                  </a:cubicBezTo>
                  <a:cubicBezTo>
                    <a:pt x="294" y="316"/>
                    <a:pt x="294" y="316"/>
                    <a:pt x="294" y="316"/>
                  </a:cubicBezTo>
                  <a:cubicBezTo>
                    <a:pt x="291" y="318"/>
                    <a:pt x="290" y="319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2"/>
                    <a:pt x="291" y="323"/>
                    <a:pt x="292" y="328"/>
                  </a:cubicBezTo>
                  <a:cubicBezTo>
                    <a:pt x="293" y="330"/>
                    <a:pt x="294" y="333"/>
                    <a:pt x="295" y="336"/>
                  </a:cubicBezTo>
                  <a:cubicBezTo>
                    <a:pt x="298" y="342"/>
                    <a:pt x="299" y="348"/>
                    <a:pt x="299" y="349"/>
                  </a:cubicBezTo>
                  <a:cubicBezTo>
                    <a:pt x="298" y="351"/>
                    <a:pt x="295" y="353"/>
                    <a:pt x="293" y="353"/>
                  </a:cubicBezTo>
                  <a:cubicBezTo>
                    <a:pt x="292" y="353"/>
                    <a:pt x="288" y="350"/>
                    <a:pt x="283" y="344"/>
                  </a:cubicBezTo>
                  <a:cubicBezTo>
                    <a:pt x="281" y="342"/>
                    <a:pt x="279" y="340"/>
                    <a:pt x="277" y="339"/>
                  </a:cubicBezTo>
                  <a:cubicBezTo>
                    <a:pt x="272" y="334"/>
                    <a:pt x="272" y="333"/>
                    <a:pt x="271" y="333"/>
                  </a:cubicBezTo>
                  <a:cubicBezTo>
                    <a:pt x="270" y="333"/>
                    <a:pt x="268" y="333"/>
                    <a:pt x="265" y="335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6"/>
                    <a:pt x="263" y="336"/>
                    <a:pt x="263" y="336"/>
                  </a:cubicBezTo>
                  <a:cubicBezTo>
                    <a:pt x="260" y="337"/>
                    <a:pt x="258" y="338"/>
                    <a:pt x="258" y="340"/>
                  </a:cubicBezTo>
                  <a:cubicBezTo>
                    <a:pt x="258" y="340"/>
                    <a:pt x="258" y="341"/>
                    <a:pt x="258" y="341"/>
                  </a:cubicBezTo>
                  <a:cubicBezTo>
                    <a:pt x="258" y="342"/>
                    <a:pt x="258" y="344"/>
                    <a:pt x="258" y="348"/>
                  </a:cubicBezTo>
                  <a:cubicBezTo>
                    <a:pt x="259" y="350"/>
                    <a:pt x="259" y="353"/>
                    <a:pt x="259" y="356"/>
                  </a:cubicBezTo>
                  <a:cubicBezTo>
                    <a:pt x="260" y="360"/>
                    <a:pt x="260" y="365"/>
                    <a:pt x="260" y="368"/>
                  </a:cubicBezTo>
                  <a:cubicBezTo>
                    <a:pt x="260" y="369"/>
                    <a:pt x="260" y="370"/>
                    <a:pt x="260" y="370"/>
                  </a:cubicBezTo>
                  <a:cubicBezTo>
                    <a:pt x="259" y="371"/>
                    <a:pt x="255" y="373"/>
                    <a:pt x="253" y="372"/>
                  </a:cubicBezTo>
                  <a:cubicBezTo>
                    <a:pt x="252" y="371"/>
                    <a:pt x="249" y="368"/>
                    <a:pt x="245" y="361"/>
                  </a:cubicBezTo>
                  <a:cubicBezTo>
                    <a:pt x="244" y="359"/>
                    <a:pt x="242" y="357"/>
                    <a:pt x="241" y="355"/>
                  </a:cubicBezTo>
                  <a:cubicBezTo>
                    <a:pt x="237" y="349"/>
                    <a:pt x="237" y="348"/>
                    <a:pt x="236" y="348"/>
                  </a:cubicBezTo>
                  <a:cubicBezTo>
                    <a:pt x="235" y="347"/>
                    <a:pt x="233" y="347"/>
                    <a:pt x="229" y="348"/>
                  </a:cubicBezTo>
                  <a:cubicBezTo>
                    <a:pt x="227" y="347"/>
                    <a:pt x="227" y="347"/>
                    <a:pt x="227" y="347"/>
                  </a:cubicBezTo>
                  <a:cubicBezTo>
                    <a:pt x="227" y="349"/>
                    <a:pt x="227" y="349"/>
                    <a:pt x="227" y="349"/>
                  </a:cubicBezTo>
                  <a:cubicBezTo>
                    <a:pt x="224" y="349"/>
                    <a:pt x="223" y="350"/>
                    <a:pt x="222" y="351"/>
                  </a:cubicBezTo>
                  <a:cubicBezTo>
                    <a:pt x="221" y="352"/>
                    <a:pt x="221" y="353"/>
                    <a:pt x="221" y="359"/>
                  </a:cubicBezTo>
                  <a:cubicBezTo>
                    <a:pt x="220" y="361"/>
                    <a:pt x="220" y="364"/>
                    <a:pt x="220" y="367"/>
                  </a:cubicBezTo>
                  <a:cubicBezTo>
                    <a:pt x="218" y="375"/>
                    <a:pt x="217" y="380"/>
                    <a:pt x="217" y="381"/>
                  </a:cubicBezTo>
                  <a:cubicBezTo>
                    <a:pt x="215" y="382"/>
                    <a:pt x="211" y="382"/>
                    <a:pt x="210" y="382"/>
                  </a:cubicBezTo>
                  <a:cubicBezTo>
                    <a:pt x="209" y="381"/>
                    <a:pt x="207" y="376"/>
                    <a:pt x="204" y="369"/>
                  </a:cubicBezTo>
                  <a:cubicBezTo>
                    <a:pt x="204" y="366"/>
                    <a:pt x="203" y="364"/>
                    <a:pt x="202" y="362"/>
                  </a:cubicBezTo>
                  <a:cubicBezTo>
                    <a:pt x="200" y="355"/>
                    <a:pt x="200" y="354"/>
                    <a:pt x="199" y="354"/>
                  </a:cubicBezTo>
                  <a:cubicBezTo>
                    <a:pt x="198" y="353"/>
                    <a:pt x="197" y="352"/>
                    <a:pt x="192" y="353"/>
                  </a:cubicBezTo>
                  <a:cubicBezTo>
                    <a:pt x="191" y="352"/>
                    <a:pt x="191" y="352"/>
                    <a:pt x="191" y="352"/>
                  </a:cubicBezTo>
                  <a:cubicBezTo>
                    <a:pt x="190" y="353"/>
                    <a:pt x="190" y="353"/>
                    <a:pt x="190" y="353"/>
                  </a:cubicBezTo>
                  <a:cubicBezTo>
                    <a:pt x="186" y="352"/>
                    <a:pt x="185" y="353"/>
                    <a:pt x="184" y="354"/>
                  </a:cubicBezTo>
                  <a:cubicBezTo>
                    <a:pt x="183" y="354"/>
                    <a:pt x="183" y="355"/>
                    <a:pt x="181" y="361"/>
                  </a:cubicBezTo>
                  <a:cubicBezTo>
                    <a:pt x="180" y="363"/>
                    <a:pt x="179" y="366"/>
                    <a:pt x="178" y="369"/>
                  </a:cubicBezTo>
                  <a:cubicBezTo>
                    <a:pt x="175" y="376"/>
                    <a:pt x="173" y="380"/>
                    <a:pt x="173" y="382"/>
                  </a:cubicBezTo>
                  <a:cubicBezTo>
                    <a:pt x="171" y="382"/>
                    <a:pt x="167" y="382"/>
                    <a:pt x="165" y="381"/>
                  </a:cubicBezTo>
                  <a:cubicBezTo>
                    <a:pt x="165" y="380"/>
                    <a:pt x="164" y="375"/>
                    <a:pt x="163" y="367"/>
                  </a:cubicBezTo>
                  <a:cubicBezTo>
                    <a:pt x="163" y="364"/>
                    <a:pt x="163" y="362"/>
                    <a:pt x="163" y="360"/>
                  </a:cubicBezTo>
                  <a:cubicBezTo>
                    <a:pt x="162" y="353"/>
                    <a:pt x="162" y="352"/>
                    <a:pt x="161" y="351"/>
                  </a:cubicBezTo>
                  <a:cubicBezTo>
                    <a:pt x="160" y="350"/>
                    <a:pt x="158" y="349"/>
                    <a:pt x="155" y="349"/>
                  </a:cubicBezTo>
                  <a:cubicBezTo>
                    <a:pt x="154" y="347"/>
                    <a:pt x="154" y="347"/>
                    <a:pt x="154" y="347"/>
                  </a:cubicBezTo>
                  <a:cubicBezTo>
                    <a:pt x="153" y="348"/>
                    <a:pt x="153" y="348"/>
                    <a:pt x="153" y="348"/>
                  </a:cubicBezTo>
                  <a:cubicBezTo>
                    <a:pt x="149" y="347"/>
                    <a:pt x="148" y="347"/>
                    <a:pt x="147" y="348"/>
                  </a:cubicBezTo>
                  <a:cubicBezTo>
                    <a:pt x="146" y="348"/>
                    <a:pt x="146" y="349"/>
                    <a:pt x="142" y="354"/>
                  </a:cubicBezTo>
                  <a:cubicBezTo>
                    <a:pt x="141" y="356"/>
                    <a:pt x="139" y="359"/>
                    <a:pt x="138" y="361"/>
                  </a:cubicBezTo>
                  <a:cubicBezTo>
                    <a:pt x="133" y="367"/>
                    <a:pt x="130" y="371"/>
                    <a:pt x="129" y="372"/>
                  </a:cubicBezTo>
                  <a:cubicBezTo>
                    <a:pt x="128" y="372"/>
                    <a:pt x="123" y="371"/>
                    <a:pt x="122" y="370"/>
                  </a:cubicBezTo>
                  <a:cubicBezTo>
                    <a:pt x="122" y="369"/>
                    <a:pt x="122" y="369"/>
                    <a:pt x="122" y="368"/>
                  </a:cubicBezTo>
                  <a:cubicBezTo>
                    <a:pt x="122" y="368"/>
                    <a:pt x="122" y="368"/>
                    <a:pt x="122" y="368"/>
                  </a:cubicBezTo>
                  <a:cubicBezTo>
                    <a:pt x="122" y="366"/>
                    <a:pt x="123" y="361"/>
                    <a:pt x="124" y="356"/>
                  </a:cubicBezTo>
                  <a:cubicBezTo>
                    <a:pt x="124" y="353"/>
                    <a:pt x="124" y="351"/>
                    <a:pt x="125" y="348"/>
                  </a:cubicBezTo>
                  <a:cubicBezTo>
                    <a:pt x="125" y="344"/>
                    <a:pt x="125" y="342"/>
                    <a:pt x="125" y="341"/>
                  </a:cubicBezTo>
                  <a:cubicBezTo>
                    <a:pt x="125" y="341"/>
                    <a:pt x="125" y="340"/>
                    <a:pt x="125" y="340"/>
                  </a:cubicBezTo>
                  <a:cubicBezTo>
                    <a:pt x="124" y="338"/>
                    <a:pt x="123" y="337"/>
                    <a:pt x="120" y="336"/>
                  </a:cubicBezTo>
                  <a:cubicBezTo>
                    <a:pt x="119" y="334"/>
                    <a:pt x="119" y="334"/>
                    <a:pt x="119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15" y="333"/>
                    <a:pt x="114" y="333"/>
                    <a:pt x="112" y="333"/>
                  </a:cubicBezTo>
                  <a:cubicBezTo>
                    <a:pt x="111" y="334"/>
                    <a:pt x="110" y="334"/>
                    <a:pt x="106" y="338"/>
                  </a:cubicBezTo>
                  <a:cubicBezTo>
                    <a:pt x="104" y="340"/>
                    <a:pt x="102" y="342"/>
                    <a:pt x="100" y="344"/>
                  </a:cubicBezTo>
                  <a:cubicBezTo>
                    <a:pt x="94" y="349"/>
                    <a:pt x="90" y="352"/>
                    <a:pt x="89" y="353"/>
                  </a:cubicBezTo>
                  <a:cubicBezTo>
                    <a:pt x="88" y="353"/>
                    <a:pt x="84" y="350"/>
                    <a:pt x="83" y="349"/>
                  </a:cubicBezTo>
                  <a:cubicBezTo>
                    <a:pt x="83" y="347"/>
                    <a:pt x="85" y="342"/>
                    <a:pt x="88" y="335"/>
                  </a:cubicBezTo>
                  <a:cubicBezTo>
                    <a:pt x="88" y="333"/>
                    <a:pt x="89" y="331"/>
                    <a:pt x="90" y="329"/>
                  </a:cubicBezTo>
                  <a:cubicBezTo>
                    <a:pt x="92" y="323"/>
                    <a:pt x="93" y="322"/>
                    <a:pt x="93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3" y="320"/>
                    <a:pt x="93" y="320"/>
                    <a:pt x="93" y="320"/>
                  </a:cubicBezTo>
                  <a:cubicBezTo>
                    <a:pt x="93" y="319"/>
                    <a:pt x="92" y="318"/>
                    <a:pt x="88" y="315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84" y="311"/>
                    <a:pt x="83" y="311"/>
                    <a:pt x="82" y="311"/>
                  </a:cubicBezTo>
                  <a:cubicBezTo>
                    <a:pt x="81" y="311"/>
                    <a:pt x="80" y="312"/>
                    <a:pt x="75" y="315"/>
                  </a:cubicBezTo>
                  <a:cubicBezTo>
                    <a:pt x="73" y="316"/>
                    <a:pt x="70" y="317"/>
                    <a:pt x="67" y="319"/>
                  </a:cubicBezTo>
                  <a:cubicBezTo>
                    <a:pt x="61" y="322"/>
                    <a:pt x="56" y="325"/>
                    <a:pt x="55" y="325"/>
                  </a:cubicBezTo>
                  <a:cubicBezTo>
                    <a:pt x="53" y="324"/>
                    <a:pt x="50" y="321"/>
                    <a:pt x="50" y="320"/>
                  </a:cubicBezTo>
                  <a:cubicBezTo>
                    <a:pt x="50" y="319"/>
                    <a:pt x="53" y="314"/>
                    <a:pt x="57" y="308"/>
                  </a:cubicBezTo>
                  <a:cubicBezTo>
                    <a:pt x="59" y="305"/>
                    <a:pt x="60" y="303"/>
                    <a:pt x="61" y="302"/>
                  </a:cubicBezTo>
                  <a:cubicBezTo>
                    <a:pt x="65" y="296"/>
                    <a:pt x="66" y="295"/>
                    <a:pt x="66" y="294"/>
                  </a:cubicBezTo>
                  <a:cubicBezTo>
                    <a:pt x="66" y="293"/>
                    <a:pt x="65" y="292"/>
                    <a:pt x="63" y="288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1" y="286"/>
                    <a:pt x="61" y="286"/>
                    <a:pt x="61" y="286"/>
                  </a:cubicBezTo>
                  <a:cubicBezTo>
                    <a:pt x="59" y="283"/>
                    <a:pt x="58" y="283"/>
                    <a:pt x="57" y="283"/>
                  </a:cubicBezTo>
                  <a:cubicBezTo>
                    <a:pt x="56" y="282"/>
                    <a:pt x="55" y="283"/>
                    <a:pt x="49" y="284"/>
                  </a:cubicBezTo>
                  <a:cubicBezTo>
                    <a:pt x="47" y="285"/>
                    <a:pt x="44" y="286"/>
                    <a:pt x="41" y="287"/>
                  </a:cubicBezTo>
                  <a:cubicBezTo>
                    <a:pt x="34" y="289"/>
                    <a:pt x="29" y="290"/>
                    <a:pt x="28" y="290"/>
                  </a:cubicBezTo>
                  <a:cubicBezTo>
                    <a:pt x="27" y="289"/>
                    <a:pt x="24" y="285"/>
                    <a:pt x="24" y="284"/>
                  </a:cubicBezTo>
                  <a:cubicBezTo>
                    <a:pt x="25" y="283"/>
                    <a:pt x="28" y="279"/>
                    <a:pt x="34" y="274"/>
                  </a:cubicBezTo>
                  <a:cubicBezTo>
                    <a:pt x="36" y="272"/>
                    <a:pt x="38" y="270"/>
                    <a:pt x="39" y="269"/>
                  </a:cubicBezTo>
                  <a:cubicBezTo>
                    <a:pt x="45" y="264"/>
                    <a:pt x="45" y="263"/>
                    <a:pt x="45" y="262"/>
                  </a:cubicBezTo>
                  <a:cubicBezTo>
                    <a:pt x="46" y="262"/>
                    <a:pt x="46" y="262"/>
                    <a:pt x="46" y="261"/>
                  </a:cubicBezTo>
                  <a:cubicBezTo>
                    <a:pt x="46" y="260"/>
                    <a:pt x="45" y="259"/>
                    <a:pt x="44" y="256"/>
                  </a:cubicBezTo>
                  <a:cubicBezTo>
                    <a:pt x="44" y="254"/>
                    <a:pt x="44" y="254"/>
                    <a:pt x="44" y="25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2" y="250"/>
                    <a:pt x="41" y="250"/>
                    <a:pt x="40" y="249"/>
                  </a:cubicBezTo>
                  <a:cubicBezTo>
                    <a:pt x="39" y="249"/>
                    <a:pt x="38" y="249"/>
                    <a:pt x="32" y="249"/>
                  </a:cubicBezTo>
                  <a:cubicBezTo>
                    <a:pt x="29" y="249"/>
                    <a:pt x="26" y="249"/>
                    <a:pt x="24" y="250"/>
                  </a:cubicBezTo>
                  <a:cubicBezTo>
                    <a:pt x="16" y="250"/>
                    <a:pt x="11" y="250"/>
                    <a:pt x="9" y="249"/>
                  </a:cubicBezTo>
                  <a:cubicBezTo>
                    <a:pt x="9" y="248"/>
                    <a:pt x="7" y="245"/>
                    <a:pt x="7" y="243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8" y="242"/>
                    <a:pt x="12" y="239"/>
                    <a:pt x="19" y="235"/>
                  </a:cubicBezTo>
                  <a:cubicBezTo>
                    <a:pt x="22" y="234"/>
                    <a:pt x="24" y="233"/>
                    <a:pt x="26" y="231"/>
                  </a:cubicBezTo>
                  <a:cubicBezTo>
                    <a:pt x="32" y="228"/>
                    <a:pt x="33" y="228"/>
                    <a:pt x="33" y="227"/>
                  </a:cubicBezTo>
                  <a:cubicBezTo>
                    <a:pt x="33" y="226"/>
                    <a:pt x="33" y="225"/>
                    <a:pt x="33" y="225"/>
                  </a:cubicBezTo>
                  <a:cubicBezTo>
                    <a:pt x="33" y="223"/>
                    <a:pt x="33" y="221"/>
                    <a:pt x="33" y="220"/>
                  </a:cubicBezTo>
                  <a:cubicBezTo>
                    <a:pt x="34" y="218"/>
                    <a:pt x="34" y="218"/>
                    <a:pt x="34" y="21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2" y="214"/>
                    <a:pt x="31" y="213"/>
                    <a:pt x="30" y="213"/>
                  </a:cubicBezTo>
                  <a:cubicBezTo>
                    <a:pt x="30" y="212"/>
                    <a:pt x="29" y="212"/>
                    <a:pt x="23" y="211"/>
                  </a:cubicBezTo>
                  <a:cubicBezTo>
                    <a:pt x="20" y="210"/>
                    <a:pt x="18" y="210"/>
                    <a:pt x="15" y="209"/>
                  </a:cubicBezTo>
                  <a:cubicBezTo>
                    <a:pt x="7" y="208"/>
                    <a:pt x="2" y="206"/>
                    <a:pt x="1" y="206"/>
                  </a:cubicBezTo>
                  <a:cubicBezTo>
                    <a:pt x="1" y="205"/>
                    <a:pt x="0" y="203"/>
                    <a:pt x="0" y="201"/>
                  </a:cubicBezTo>
                  <a:close/>
                  <a:moveTo>
                    <a:pt x="307" y="191"/>
                  </a:moveTo>
                  <a:cubicBezTo>
                    <a:pt x="307" y="127"/>
                    <a:pt x="255" y="76"/>
                    <a:pt x="191" y="76"/>
                  </a:cubicBezTo>
                  <a:cubicBezTo>
                    <a:pt x="128" y="76"/>
                    <a:pt x="76" y="127"/>
                    <a:pt x="76" y="191"/>
                  </a:cubicBezTo>
                  <a:cubicBezTo>
                    <a:pt x="76" y="255"/>
                    <a:pt x="128" y="306"/>
                    <a:pt x="191" y="306"/>
                  </a:cubicBezTo>
                  <a:cubicBezTo>
                    <a:pt x="255" y="306"/>
                    <a:pt x="307" y="255"/>
                    <a:pt x="307" y="191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pic>
          <p:nvPicPr>
            <p:cNvPr id="20493" name="Group 15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568" y="3856"/>
              <a:ext cx="585" cy="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Box 11"/>
          <p:cNvSpPr txBox="1"/>
          <p:nvPr/>
        </p:nvSpPr>
        <p:spPr>
          <a:xfrm>
            <a:off x="2700655" y="1620520"/>
            <a:ext cx="4220845" cy="1295400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40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sz="400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672919" y="2981701"/>
            <a:ext cx="902574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05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组合 25"/>
          <p:cNvGrpSpPr/>
          <p:nvPr/>
        </p:nvGrpSpPr>
        <p:grpSpPr>
          <a:xfrm>
            <a:off x="1599729" y="1785106"/>
            <a:ext cx="1050058" cy="10501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TextBox 24"/>
          <p:cNvSpPr txBox="1"/>
          <p:nvPr/>
        </p:nvSpPr>
        <p:spPr>
          <a:xfrm>
            <a:off x="3635375" y="2915920"/>
            <a:ext cx="2360295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管理员后台管理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TextBox 25"/>
          <p:cNvSpPr txBox="1"/>
          <p:nvPr/>
        </p:nvSpPr>
        <p:spPr>
          <a:xfrm>
            <a:off x="3634105" y="3293110"/>
            <a:ext cx="2081530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员工微信小程序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1763395" y="1995805"/>
            <a:ext cx="79565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05</a:t>
            </a:r>
            <a:endParaRPr lang="zh-CN" altLang="en-US" sz="50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25"/>
          <p:cNvSpPr txBox="1"/>
          <p:nvPr/>
        </p:nvSpPr>
        <p:spPr>
          <a:xfrm>
            <a:off x="3635375" y="3660140"/>
            <a:ext cx="2081530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5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管理员后台管理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79170" y="817880"/>
            <a:ext cx="7456805" cy="4056380"/>
            <a:chOff x="179512" y="988448"/>
            <a:chExt cx="4104456" cy="3166604"/>
          </a:xfrm>
        </p:grpSpPr>
        <p:sp>
          <p:nvSpPr>
            <p:cNvPr id="8" name="文本框 7"/>
            <p:cNvSpPr txBox="1"/>
            <p:nvPr/>
          </p:nvSpPr>
          <p:spPr>
            <a:xfrm>
              <a:off x="1240062" y="988448"/>
              <a:ext cx="1875155" cy="287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数字表实时信息</a:t>
              </a:r>
              <a:endParaRPr lang="zh-CN" altLang="en-US" dirty="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9512" y="2030977"/>
              <a:ext cx="4104456" cy="21240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管理员后台管理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4425" y="686435"/>
            <a:ext cx="7193280" cy="4189730"/>
            <a:chOff x="4572000" y="988448"/>
            <a:chExt cx="4283968" cy="3032789"/>
          </a:xfrm>
        </p:grpSpPr>
        <p:sp>
          <p:nvSpPr>
            <p:cNvPr id="7" name="文本框 6"/>
            <p:cNvSpPr txBox="1"/>
            <p:nvPr/>
          </p:nvSpPr>
          <p:spPr>
            <a:xfrm>
              <a:off x="5508104" y="988448"/>
              <a:ext cx="2088232" cy="266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指针表实时信息</a:t>
              </a:r>
              <a:endParaRPr lang="zh-CN" altLang="en-US" dirty="0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72000" y="2030977"/>
              <a:ext cx="4283968" cy="19902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管理员后台管理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15616" y="699542"/>
            <a:ext cx="6503319" cy="4352900"/>
            <a:chOff x="827584" y="771550"/>
            <a:chExt cx="6503319" cy="4352900"/>
          </a:xfrm>
        </p:grpSpPr>
        <p:sp>
          <p:nvSpPr>
            <p:cNvPr id="5" name="文本框 4"/>
            <p:cNvSpPr txBox="1"/>
            <p:nvPr/>
          </p:nvSpPr>
          <p:spPr>
            <a:xfrm>
              <a:off x="3419872" y="771550"/>
              <a:ext cx="19297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大数据管理</a:t>
              </a:r>
              <a:endParaRPr lang="zh-CN" altLang="en-US" dirty="0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27584" y="1273516"/>
              <a:ext cx="6503319" cy="38509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管理员后台管理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91880" y="63888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员工信息管理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336" y="1093902"/>
            <a:ext cx="4262010" cy="19800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716" y="1157899"/>
            <a:ext cx="4133756" cy="19204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6" y="3109712"/>
            <a:ext cx="4377661" cy="20337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34" y="3127376"/>
            <a:ext cx="4133754" cy="192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员工微信小程序登录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41"/>
          <p:cNvSpPr txBox="1"/>
          <p:nvPr/>
        </p:nvSpPr>
        <p:spPr>
          <a:xfrm>
            <a:off x="3677285" y="804604"/>
            <a:ext cx="148357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bg1">
                    <a:lumMod val="65000"/>
                  </a:schemeClr>
                </a:solidFill>
                <a:latin typeface="方正兰亭圆_GBK" panose="02000000000000000000" pitchFamily="2" charset="-122"/>
                <a:ea typeface="方正兰亭圆_GBK" panose="02000000000000000000" pitchFamily="2" charset="-122"/>
              </a:defRPr>
            </a:lvl1pPr>
          </a:lstStyle>
          <a:p>
            <a:pPr algn="l"/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  <a:latin typeface="+mn-lt"/>
                <a:ea typeface="+mn-ea"/>
              </a:rPr>
              <a:t>   </a:t>
            </a: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管理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30" y="1635760"/>
            <a:ext cx="1412240" cy="2571750"/>
          </a:xfrm>
          <a:prstGeom prst="rect">
            <a:avLst/>
          </a:prstGeom>
        </p:spPr>
      </p:pic>
      <p:sp>
        <p:nvSpPr>
          <p:cNvPr id="8" name="文本框 41"/>
          <p:cNvSpPr txBox="1"/>
          <p:nvPr/>
        </p:nvSpPr>
        <p:spPr>
          <a:xfrm>
            <a:off x="2045970" y="804604"/>
            <a:ext cx="148357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bg1">
                    <a:lumMod val="65000"/>
                  </a:schemeClr>
                </a:solidFill>
                <a:latin typeface="方正兰亭圆_GBK" panose="02000000000000000000" pitchFamily="2" charset="-122"/>
                <a:ea typeface="方正兰亭圆_GBK" panose="02000000000000000000" pitchFamily="2" charset="-122"/>
              </a:defRPr>
            </a:lvl1pPr>
          </a:lstStyle>
          <a:p>
            <a:pPr algn="l"/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  <a:latin typeface="+mn-lt"/>
                <a:ea typeface="+mn-ea"/>
              </a:rPr>
              <a:t>   </a:t>
            </a: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首页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" name="文本框 41"/>
          <p:cNvSpPr txBox="1"/>
          <p:nvPr/>
        </p:nvSpPr>
        <p:spPr>
          <a:xfrm>
            <a:off x="5530215" y="804604"/>
            <a:ext cx="148357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bg1">
                    <a:lumMod val="65000"/>
                  </a:schemeClr>
                </a:solidFill>
                <a:latin typeface="方正兰亭圆_GBK" panose="02000000000000000000" pitchFamily="2" charset="-122"/>
                <a:ea typeface="方正兰亭圆_GBK" panose="02000000000000000000" pitchFamily="2" charset="-122"/>
              </a:defRPr>
            </a:lvl1pPr>
          </a:lstStyle>
          <a:p>
            <a:pPr algn="l"/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  <a:latin typeface="+mn-lt"/>
                <a:ea typeface="+mn-ea"/>
              </a:rPr>
              <a:t>   </a:t>
            </a: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通知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2" name="文本框 41"/>
          <p:cNvSpPr txBox="1"/>
          <p:nvPr/>
        </p:nvSpPr>
        <p:spPr>
          <a:xfrm>
            <a:off x="353695" y="804604"/>
            <a:ext cx="148357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bg1">
                    <a:lumMod val="65000"/>
                  </a:schemeClr>
                </a:solidFill>
                <a:latin typeface="方正兰亭圆_GBK" panose="02000000000000000000" pitchFamily="2" charset="-122"/>
                <a:ea typeface="方正兰亭圆_GBK" panose="02000000000000000000" pitchFamily="2" charset="-122"/>
              </a:defRPr>
            </a:lvl1pPr>
          </a:lstStyle>
          <a:p>
            <a:pPr algn="l"/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  <a:latin typeface="+mn-lt"/>
                <a:ea typeface="+mn-ea"/>
              </a:rPr>
              <a:t>   </a:t>
            </a: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登录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3" name="文本框 41"/>
          <p:cNvSpPr txBox="1"/>
          <p:nvPr/>
        </p:nvSpPr>
        <p:spPr>
          <a:xfrm>
            <a:off x="7268210" y="776029"/>
            <a:ext cx="148357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bg1">
                    <a:lumMod val="65000"/>
                  </a:schemeClr>
                </a:solidFill>
                <a:latin typeface="方正兰亭圆_GBK" panose="02000000000000000000" pitchFamily="2" charset="-122"/>
                <a:ea typeface="方正兰亭圆_GBK" panose="02000000000000000000" pitchFamily="2" charset="-122"/>
              </a:defRPr>
            </a:lvl1pPr>
          </a:lstStyle>
          <a:p>
            <a:pPr algn="l"/>
            <a:r>
              <a:rPr lang="en-US" altLang="zh-CN" sz="2000" dirty="0">
                <a:solidFill>
                  <a:prstClr val="white">
                    <a:lumMod val="65000"/>
                  </a:prstClr>
                </a:solidFill>
                <a:latin typeface="+mn-lt"/>
                <a:ea typeface="+mn-ea"/>
              </a:rPr>
              <a:t>   </a:t>
            </a:r>
            <a:r>
              <a:rPr lang="zh-CN" altLang="en-US" sz="2000" dirty="0">
                <a:solidFill>
                  <a:schemeClr val="tx1"/>
                </a:solidFill>
                <a:latin typeface="+mn-lt"/>
                <a:ea typeface="+mn-ea"/>
              </a:rPr>
              <a:t>个人</a:t>
            </a:r>
            <a:endParaRPr lang="zh-CN" altLang="en-US" sz="20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5" y="1312545"/>
            <a:ext cx="1544955" cy="3058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65" y="1312545"/>
            <a:ext cx="1548765" cy="3058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060" y="1312545"/>
            <a:ext cx="1495425" cy="2998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390" y="1312545"/>
            <a:ext cx="1527175" cy="299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2"/>
      <p:bldP spid="10" grpId="0"/>
      <p:bldP spid="10" grpId="1"/>
      <p:bldP spid="8" grpId="0"/>
      <p:bldP spid="8" grpId="1"/>
      <p:bldP spid="9" grpId="0"/>
      <p:bldP spid="12" grpId="0"/>
      <p:bldP spid="13" grpId="0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36830" y="-92075"/>
            <a:ext cx="9199880" cy="5220335"/>
            <a:chOff x="-113" y="0"/>
            <a:chExt cx="14488" cy="8174"/>
          </a:xfrm>
        </p:grpSpPr>
        <p:pic>
          <p:nvPicPr>
            <p:cNvPr id="3" name="图片 2" descr="QPO{Q$G)ZV]}G%M~O%HL[`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13" y="0"/>
              <a:ext cx="14488" cy="8175"/>
            </a:xfrm>
            <a:prstGeom prst="rect">
              <a:avLst/>
            </a:prstGeom>
          </p:spPr>
        </p:pic>
        <p:pic>
          <p:nvPicPr>
            <p:cNvPr id="21513" name="Group 8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416" y="5903"/>
              <a:ext cx="75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568" y="540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2" name="Group 4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623" y="1610"/>
              <a:ext cx="690" cy="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68" y="2916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2" name="Freeform 6"/>
            <p:cNvSpPr>
              <a:spLocks noEditPoints="1"/>
            </p:cNvSpPr>
            <p:nvPr/>
          </p:nvSpPr>
          <p:spPr bwMode="auto">
            <a:xfrm>
              <a:off x="11282" y="4844"/>
              <a:ext cx="3004" cy="2838"/>
            </a:xfrm>
            <a:custGeom>
              <a:avLst/>
              <a:gdLst>
                <a:gd name="T0" fmla="*/ 752930199 w 383"/>
                <a:gd name="T1" fmla="*/ 2147483647 h 382"/>
                <a:gd name="T2" fmla="*/ 364319320 w 383"/>
                <a:gd name="T3" fmla="*/ 2147483647 h 382"/>
                <a:gd name="T4" fmla="*/ 825795018 w 383"/>
                <a:gd name="T5" fmla="*/ 2147483647 h 382"/>
                <a:gd name="T6" fmla="*/ 777216829 w 383"/>
                <a:gd name="T7" fmla="*/ 2147483647 h 382"/>
                <a:gd name="T8" fmla="*/ 1165827554 w 383"/>
                <a:gd name="T9" fmla="*/ 2147483647 h 382"/>
                <a:gd name="T10" fmla="*/ 1214405743 w 383"/>
                <a:gd name="T11" fmla="*/ 2147483647 h 382"/>
                <a:gd name="T12" fmla="*/ 1675876667 w 383"/>
                <a:gd name="T13" fmla="*/ 2054418357 h 382"/>
                <a:gd name="T14" fmla="*/ 1748741485 w 383"/>
                <a:gd name="T15" fmla="*/ 1450180158 h 382"/>
                <a:gd name="T16" fmla="*/ 2147483647 w 383"/>
                <a:gd name="T17" fmla="*/ 1377670198 h 382"/>
                <a:gd name="T18" fmla="*/ 2147483647 w 383"/>
                <a:gd name="T19" fmla="*/ 1063466617 h 382"/>
                <a:gd name="T20" fmla="*/ 2147483647 w 383"/>
                <a:gd name="T21" fmla="*/ 845936736 h 382"/>
                <a:gd name="T22" fmla="*/ 2147483647 w 383"/>
                <a:gd name="T23" fmla="*/ 725090079 h 382"/>
                <a:gd name="T24" fmla="*/ 2147483647 w 383"/>
                <a:gd name="T25" fmla="*/ 580070005 h 382"/>
                <a:gd name="T26" fmla="*/ 2147483647 w 383"/>
                <a:gd name="T27" fmla="*/ 531733308 h 382"/>
                <a:gd name="T28" fmla="*/ 2147483647 w 383"/>
                <a:gd name="T29" fmla="*/ 725090079 h 382"/>
                <a:gd name="T30" fmla="*/ 2147483647 w 383"/>
                <a:gd name="T31" fmla="*/ 410881736 h 382"/>
                <a:gd name="T32" fmla="*/ 2147483647 w 383"/>
                <a:gd name="T33" fmla="*/ 797600040 h 382"/>
                <a:gd name="T34" fmla="*/ 2147483647 w 383"/>
                <a:gd name="T35" fmla="*/ 870110000 h 382"/>
                <a:gd name="T36" fmla="*/ 2147483647 w 383"/>
                <a:gd name="T37" fmla="*/ 1232649970 h 382"/>
                <a:gd name="T38" fmla="*/ 2147483647 w 383"/>
                <a:gd name="T39" fmla="*/ 1450180158 h 382"/>
                <a:gd name="T40" fmla="*/ 2147483647 w 383"/>
                <a:gd name="T41" fmla="*/ 1619368427 h 382"/>
                <a:gd name="T42" fmla="*/ 2147483647 w 383"/>
                <a:gd name="T43" fmla="*/ 1981913313 h 382"/>
                <a:gd name="T44" fmla="*/ 2147483647 w 383"/>
                <a:gd name="T45" fmla="*/ 2147483647 h 382"/>
                <a:gd name="T46" fmla="*/ 2147483647 w 383"/>
                <a:gd name="T47" fmla="*/ 2147483647 h 382"/>
                <a:gd name="T48" fmla="*/ 2147483647 w 383"/>
                <a:gd name="T49" fmla="*/ 2147483647 h 382"/>
                <a:gd name="T50" fmla="*/ 2147483647 w 383"/>
                <a:gd name="T51" fmla="*/ 2147483647 h 382"/>
                <a:gd name="T52" fmla="*/ 2147483647 w 383"/>
                <a:gd name="T53" fmla="*/ 2147483647 h 382"/>
                <a:gd name="T54" fmla="*/ 2147483647 w 383"/>
                <a:gd name="T55" fmla="*/ 2147483647 h 382"/>
                <a:gd name="T56" fmla="*/ 2147483647 w 383"/>
                <a:gd name="T57" fmla="*/ 2147483647 h 382"/>
                <a:gd name="T58" fmla="*/ 2147483647 w 383"/>
                <a:gd name="T59" fmla="*/ 2147483647 h 382"/>
                <a:gd name="T60" fmla="*/ 2147483647 w 383"/>
                <a:gd name="T61" fmla="*/ 2147483647 h 382"/>
                <a:gd name="T62" fmla="*/ 2147483647 w 383"/>
                <a:gd name="T63" fmla="*/ 2147483647 h 382"/>
                <a:gd name="T64" fmla="*/ 2147483647 w 383"/>
                <a:gd name="T65" fmla="*/ 2147483647 h 382"/>
                <a:gd name="T66" fmla="*/ 2147483647 w 383"/>
                <a:gd name="T67" fmla="*/ 2147483647 h 382"/>
                <a:gd name="T68" fmla="*/ 2147483647 w 383"/>
                <a:gd name="T69" fmla="*/ 2147483647 h 382"/>
                <a:gd name="T70" fmla="*/ 2147483647 w 383"/>
                <a:gd name="T71" fmla="*/ 2147483647 h 382"/>
                <a:gd name="T72" fmla="*/ 2147483647 w 383"/>
                <a:gd name="T73" fmla="*/ 2147483647 h 382"/>
                <a:gd name="T74" fmla="*/ 2147483647 w 383"/>
                <a:gd name="T75" fmla="*/ 2147483647 h 382"/>
                <a:gd name="T76" fmla="*/ 2147483647 w 383"/>
                <a:gd name="T77" fmla="*/ 2147483647 h 382"/>
                <a:gd name="T78" fmla="*/ 2147483647 w 383"/>
                <a:gd name="T79" fmla="*/ 2147483647 h 382"/>
                <a:gd name="T80" fmla="*/ 2147483647 w 383"/>
                <a:gd name="T81" fmla="*/ 2147483647 h 382"/>
                <a:gd name="T82" fmla="*/ 2147483647 w 383"/>
                <a:gd name="T83" fmla="*/ 2147483647 h 382"/>
                <a:gd name="T84" fmla="*/ 2147483647 w 383"/>
                <a:gd name="T85" fmla="*/ 2147483647 h 382"/>
                <a:gd name="T86" fmla="*/ 2147483647 w 383"/>
                <a:gd name="T87" fmla="*/ 2147483647 h 382"/>
                <a:gd name="T88" fmla="*/ 2147483647 w 383"/>
                <a:gd name="T89" fmla="*/ 2147483647 h 382"/>
                <a:gd name="T90" fmla="*/ 2147483647 w 383"/>
                <a:gd name="T91" fmla="*/ 2147483647 h 382"/>
                <a:gd name="T92" fmla="*/ 2147483647 w 383"/>
                <a:gd name="T93" fmla="*/ 2147483647 h 382"/>
                <a:gd name="T94" fmla="*/ 2147483647 w 383"/>
                <a:gd name="T95" fmla="*/ 2147483647 h 382"/>
                <a:gd name="T96" fmla="*/ 2113065580 w 383"/>
                <a:gd name="T97" fmla="*/ 2147483647 h 382"/>
                <a:gd name="T98" fmla="*/ 1384422319 w 383"/>
                <a:gd name="T99" fmla="*/ 2147483647 h 382"/>
                <a:gd name="T100" fmla="*/ 1384422319 w 383"/>
                <a:gd name="T101" fmla="*/ 2147483647 h 382"/>
                <a:gd name="T102" fmla="*/ 947238026 w 383"/>
                <a:gd name="T103" fmla="*/ 2147483647 h 382"/>
                <a:gd name="T104" fmla="*/ 971524656 w 383"/>
                <a:gd name="T105" fmla="*/ 2147483647 h 382"/>
                <a:gd name="T106" fmla="*/ 461475698 w 383"/>
                <a:gd name="T107" fmla="*/ 2147483647 h 382"/>
                <a:gd name="T108" fmla="*/ 801508388 w 383"/>
                <a:gd name="T109" fmla="*/ 2147483647 h 382"/>
                <a:gd name="T110" fmla="*/ 2147483647 w 383"/>
                <a:gd name="T111" fmla="*/ 2147483647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3"/>
                <a:gd name="T169" fmla="*/ 0 h 382"/>
                <a:gd name="T170" fmla="*/ 383 w 383"/>
                <a:gd name="T171" fmla="*/ 382 h 3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3" h="382">
                  <a:moveTo>
                    <a:pt x="0" y="201"/>
                  </a:moveTo>
                  <a:cubicBezTo>
                    <a:pt x="0" y="200"/>
                    <a:pt x="1" y="199"/>
                    <a:pt x="1" y="199"/>
                  </a:cubicBezTo>
                  <a:cubicBezTo>
                    <a:pt x="2" y="198"/>
                    <a:pt x="6" y="196"/>
                    <a:pt x="14" y="194"/>
                  </a:cubicBezTo>
                  <a:cubicBezTo>
                    <a:pt x="16" y="193"/>
                    <a:pt x="19" y="193"/>
                    <a:pt x="21" y="192"/>
                  </a:cubicBezTo>
                  <a:cubicBezTo>
                    <a:pt x="28" y="190"/>
                    <a:pt x="29" y="190"/>
                    <a:pt x="29" y="189"/>
                  </a:cubicBezTo>
                  <a:cubicBezTo>
                    <a:pt x="30" y="188"/>
                    <a:pt x="31" y="187"/>
                    <a:pt x="31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0"/>
                    <a:pt x="31" y="179"/>
                  </a:cubicBezTo>
                  <a:cubicBezTo>
                    <a:pt x="31" y="177"/>
                    <a:pt x="31" y="176"/>
                    <a:pt x="30" y="175"/>
                  </a:cubicBezTo>
                  <a:cubicBezTo>
                    <a:pt x="29" y="174"/>
                    <a:pt x="28" y="174"/>
                    <a:pt x="23" y="171"/>
                  </a:cubicBezTo>
                  <a:cubicBezTo>
                    <a:pt x="21" y="170"/>
                    <a:pt x="18" y="169"/>
                    <a:pt x="15" y="168"/>
                  </a:cubicBezTo>
                  <a:cubicBezTo>
                    <a:pt x="8" y="165"/>
                    <a:pt x="4" y="162"/>
                    <a:pt x="3" y="162"/>
                  </a:cubicBezTo>
                  <a:cubicBezTo>
                    <a:pt x="3" y="161"/>
                    <a:pt x="3" y="161"/>
                    <a:pt x="3" y="160"/>
                  </a:cubicBezTo>
                  <a:cubicBezTo>
                    <a:pt x="3" y="158"/>
                    <a:pt x="4" y="155"/>
                    <a:pt x="4" y="155"/>
                  </a:cubicBezTo>
                  <a:cubicBezTo>
                    <a:pt x="5" y="154"/>
                    <a:pt x="10" y="153"/>
                    <a:pt x="18" y="153"/>
                  </a:cubicBezTo>
                  <a:cubicBezTo>
                    <a:pt x="21" y="153"/>
                    <a:pt x="23" y="153"/>
                    <a:pt x="25" y="153"/>
                  </a:cubicBezTo>
                  <a:cubicBezTo>
                    <a:pt x="32" y="153"/>
                    <a:pt x="33" y="153"/>
                    <a:pt x="34" y="152"/>
                  </a:cubicBezTo>
                  <a:cubicBezTo>
                    <a:pt x="35" y="151"/>
                    <a:pt x="36" y="150"/>
                    <a:pt x="37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143"/>
                    <a:pt x="38" y="141"/>
                    <a:pt x="38" y="140"/>
                  </a:cubicBezTo>
                  <a:cubicBezTo>
                    <a:pt x="38" y="139"/>
                    <a:pt x="38" y="139"/>
                    <a:pt x="38" y="138"/>
                  </a:cubicBezTo>
                  <a:cubicBezTo>
                    <a:pt x="38" y="137"/>
                    <a:pt x="37" y="136"/>
                    <a:pt x="32" y="133"/>
                  </a:cubicBezTo>
                  <a:cubicBezTo>
                    <a:pt x="30" y="131"/>
                    <a:pt x="28" y="130"/>
                    <a:pt x="26" y="128"/>
                  </a:cubicBezTo>
                  <a:cubicBezTo>
                    <a:pt x="19" y="123"/>
                    <a:pt x="16" y="120"/>
                    <a:pt x="15" y="119"/>
                  </a:cubicBezTo>
                  <a:cubicBezTo>
                    <a:pt x="15" y="117"/>
                    <a:pt x="17" y="113"/>
                    <a:pt x="18" y="112"/>
                  </a:cubicBezTo>
                  <a:cubicBezTo>
                    <a:pt x="19" y="112"/>
                    <a:pt x="24" y="113"/>
                    <a:pt x="32" y="114"/>
                  </a:cubicBezTo>
                  <a:cubicBezTo>
                    <a:pt x="34" y="115"/>
                    <a:pt x="37" y="115"/>
                    <a:pt x="39" y="116"/>
                  </a:cubicBezTo>
                  <a:cubicBezTo>
                    <a:pt x="46" y="117"/>
                    <a:pt x="47" y="117"/>
                    <a:pt x="48" y="117"/>
                  </a:cubicBezTo>
                  <a:cubicBezTo>
                    <a:pt x="48" y="116"/>
                    <a:pt x="49" y="116"/>
                    <a:pt x="52" y="112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5" y="107"/>
                    <a:pt x="55" y="105"/>
                    <a:pt x="55" y="105"/>
                  </a:cubicBezTo>
                  <a:cubicBezTo>
                    <a:pt x="55" y="105"/>
                    <a:pt x="55" y="104"/>
                    <a:pt x="55" y="104"/>
                  </a:cubicBezTo>
                  <a:cubicBezTo>
                    <a:pt x="54" y="103"/>
                    <a:pt x="54" y="102"/>
                    <a:pt x="50" y="98"/>
                  </a:cubicBezTo>
                  <a:cubicBezTo>
                    <a:pt x="48" y="96"/>
                    <a:pt x="46" y="94"/>
                    <a:pt x="45" y="91"/>
                  </a:cubicBezTo>
                  <a:cubicBezTo>
                    <a:pt x="40" y="85"/>
                    <a:pt x="37" y="81"/>
                    <a:pt x="36" y="80"/>
                  </a:cubicBezTo>
                  <a:cubicBezTo>
                    <a:pt x="37" y="79"/>
                    <a:pt x="39" y="75"/>
                    <a:pt x="41" y="74"/>
                  </a:cubicBezTo>
                  <a:cubicBezTo>
                    <a:pt x="42" y="75"/>
                    <a:pt x="47" y="76"/>
                    <a:pt x="54" y="79"/>
                  </a:cubicBezTo>
                  <a:cubicBezTo>
                    <a:pt x="56" y="80"/>
                    <a:pt x="58" y="81"/>
                    <a:pt x="61" y="82"/>
                  </a:cubicBezTo>
                  <a:cubicBezTo>
                    <a:pt x="67" y="85"/>
                    <a:pt x="68" y="86"/>
                    <a:pt x="69" y="85"/>
                  </a:cubicBezTo>
                  <a:cubicBezTo>
                    <a:pt x="70" y="85"/>
                    <a:pt x="72" y="84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7" y="78"/>
                    <a:pt x="78" y="76"/>
                    <a:pt x="78" y="75"/>
                  </a:cubicBezTo>
                  <a:cubicBezTo>
                    <a:pt x="78" y="74"/>
                    <a:pt x="78" y="73"/>
                    <a:pt x="75" y="68"/>
                  </a:cubicBezTo>
                  <a:cubicBezTo>
                    <a:pt x="74" y="66"/>
                    <a:pt x="73" y="63"/>
                    <a:pt x="72" y="60"/>
                  </a:cubicBezTo>
                  <a:cubicBezTo>
                    <a:pt x="68" y="53"/>
                    <a:pt x="67" y="49"/>
                    <a:pt x="66" y="47"/>
                  </a:cubicBezTo>
                  <a:cubicBezTo>
                    <a:pt x="67" y="46"/>
                    <a:pt x="70" y="43"/>
                    <a:pt x="72" y="43"/>
                  </a:cubicBezTo>
                  <a:cubicBezTo>
                    <a:pt x="73" y="43"/>
                    <a:pt x="77" y="46"/>
                    <a:pt x="83" y="51"/>
                  </a:cubicBezTo>
                  <a:cubicBezTo>
                    <a:pt x="85" y="52"/>
                    <a:pt x="87" y="54"/>
                    <a:pt x="89" y="55"/>
                  </a:cubicBezTo>
                  <a:cubicBezTo>
                    <a:pt x="95" y="59"/>
                    <a:pt x="95" y="60"/>
                    <a:pt x="97" y="60"/>
                  </a:cubicBezTo>
                  <a:cubicBezTo>
                    <a:pt x="97" y="60"/>
                    <a:pt x="99" y="60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54"/>
                    <a:pt x="108" y="53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8" y="48"/>
                    <a:pt x="107" y="44"/>
                  </a:cubicBezTo>
                  <a:cubicBezTo>
                    <a:pt x="106" y="42"/>
                    <a:pt x="106" y="39"/>
                    <a:pt x="105" y="36"/>
                  </a:cubicBezTo>
                  <a:cubicBezTo>
                    <a:pt x="104" y="30"/>
                    <a:pt x="103" y="24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1"/>
                    <a:pt x="108" y="19"/>
                    <a:pt x="109" y="19"/>
                  </a:cubicBezTo>
                  <a:cubicBezTo>
                    <a:pt x="110" y="20"/>
                    <a:pt x="114" y="23"/>
                    <a:pt x="119" y="29"/>
                  </a:cubicBezTo>
                  <a:cubicBezTo>
                    <a:pt x="120" y="31"/>
                    <a:pt x="122" y="33"/>
                    <a:pt x="123" y="35"/>
                  </a:cubicBezTo>
                  <a:cubicBezTo>
                    <a:pt x="128" y="41"/>
                    <a:pt x="128" y="41"/>
                    <a:pt x="129" y="42"/>
                  </a:cubicBezTo>
                  <a:cubicBezTo>
                    <a:pt x="130" y="42"/>
                    <a:pt x="132" y="42"/>
                    <a:pt x="136" y="40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41" y="39"/>
                    <a:pt x="142" y="38"/>
                    <a:pt x="143" y="36"/>
                  </a:cubicBezTo>
                  <a:cubicBezTo>
                    <a:pt x="143" y="36"/>
                    <a:pt x="143" y="35"/>
                    <a:pt x="143" y="30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5"/>
                    <a:pt x="143" y="23"/>
                    <a:pt x="143" y="20"/>
                  </a:cubicBezTo>
                  <a:cubicBezTo>
                    <a:pt x="143" y="13"/>
                    <a:pt x="144" y="8"/>
                    <a:pt x="144" y="6"/>
                  </a:cubicBezTo>
                  <a:cubicBezTo>
                    <a:pt x="146" y="5"/>
                    <a:pt x="150" y="4"/>
                    <a:pt x="151" y="5"/>
                  </a:cubicBezTo>
                  <a:cubicBezTo>
                    <a:pt x="152" y="6"/>
                    <a:pt x="155" y="10"/>
                    <a:pt x="158" y="17"/>
                  </a:cubicBezTo>
                  <a:cubicBezTo>
                    <a:pt x="159" y="19"/>
                    <a:pt x="160" y="22"/>
                    <a:pt x="161" y="24"/>
                  </a:cubicBezTo>
                  <a:cubicBezTo>
                    <a:pt x="164" y="30"/>
                    <a:pt x="165" y="31"/>
                    <a:pt x="166" y="31"/>
                  </a:cubicBezTo>
                  <a:cubicBezTo>
                    <a:pt x="166" y="32"/>
                    <a:pt x="168" y="32"/>
                    <a:pt x="172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8" y="31"/>
                    <a:pt x="179" y="30"/>
                    <a:pt x="180" y="30"/>
                  </a:cubicBezTo>
                  <a:cubicBezTo>
                    <a:pt x="181" y="29"/>
                    <a:pt x="181" y="28"/>
                    <a:pt x="182" y="22"/>
                  </a:cubicBezTo>
                  <a:cubicBezTo>
                    <a:pt x="183" y="20"/>
                    <a:pt x="183" y="17"/>
                    <a:pt x="184" y="14"/>
                  </a:cubicBezTo>
                  <a:cubicBezTo>
                    <a:pt x="186" y="7"/>
                    <a:pt x="188" y="2"/>
                    <a:pt x="188" y="1"/>
                  </a:cubicBezTo>
                  <a:cubicBezTo>
                    <a:pt x="190" y="0"/>
                    <a:pt x="194" y="0"/>
                    <a:pt x="195" y="1"/>
                  </a:cubicBezTo>
                  <a:cubicBezTo>
                    <a:pt x="196" y="2"/>
                    <a:pt x="198" y="6"/>
                    <a:pt x="199" y="14"/>
                  </a:cubicBezTo>
                  <a:cubicBezTo>
                    <a:pt x="200" y="17"/>
                    <a:pt x="200" y="19"/>
                    <a:pt x="201" y="21"/>
                  </a:cubicBezTo>
                  <a:cubicBezTo>
                    <a:pt x="202" y="28"/>
                    <a:pt x="202" y="29"/>
                    <a:pt x="203" y="30"/>
                  </a:cubicBezTo>
                  <a:cubicBezTo>
                    <a:pt x="204" y="30"/>
                    <a:pt x="205" y="31"/>
                    <a:pt x="209" y="31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5" y="32"/>
                    <a:pt x="217" y="32"/>
                    <a:pt x="218" y="31"/>
                  </a:cubicBezTo>
                  <a:cubicBezTo>
                    <a:pt x="218" y="31"/>
                    <a:pt x="219" y="30"/>
                    <a:pt x="221" y="24"/>
                  </a:cubicBezTo>
                  <a:cubicBezTo>
                    <a:pt x="223" y="22"/>
                    <a:pt x="224" y="20"/>
                    <a:pt x="225" y="17"/>
                  </a:cubicBezTo>
                  <a:cubicBezTo>
                    <a:pt x="229" y="10"/>
                    <a:pt x="232" y="6"/>
                    <a:pt x="232" y="5"/>
                  </a:cubicBezTo>
                  <a:cubicBezTo>
                    <a:pt x="234" y="5"/>
                    <a:pt x="238" y="6"/>
                    <a:pt x="239" y="7"/>
                  </a:cubicBezTo>
                  <a:cubicBezTo>
                    <a:pt x="240" y="8"/>
                    <a:pt x="240" y="11"/>
                    <a:pt x="240" y="18"/>
                  </a:cubicBezTo>
                  <a:cubicBezTo>
                    <a:pt x="240" y="19"/>
                    <a:pt x="240" y="20"/>
                    <a:pt x="240" y="21"/>
                  </a:cubicBezTo>
                  <a:cubicBezTo>
                    <a:pt x="240" y="23"/>
                    <a:pt x="240" y="26"/>
                    <a:pt x="240" y="28"/>
                  </a:cubicBezTo>
                  <a:cubicBezTo>
                    <a:pt x="240" y="30"/>
                    <a:pt x="240" y="32"/>
                    <a:pt x="240" y="33"/>
                  </a:cubicBezTo>
                  <a:cubicBezTo>
                    <a:pt x="240" y="35"/>
                    <a:pt x="240" y="36"/>
                    <a:pt x="240" y="37"/>
                  </a:cubicBezTo>
                  <a:cubicBezTo>
                    <a:pt x="241" y="38"/>
                    <a:pt x="242" y="39"/>
                    <a:pt x="246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51" y="42"/>
                    <a:pt x="253" y="42"/>
                    <a:pt x="254" y="41"/>
                  </a:cubicBezTo>
                  <a:cubicBezTo>
                    <a:pt x="255" y="41"/>
                    <a:pt x="255" y="40"/>
                    <a:pt x="259" y="36"/>
                  </a:cubicBezTo>
                  <a:cubicBezTo>
                    <a:pt x="261" y="34"/>
                    <a:pt x="263" y="32"/>
                    <a:pt x="265" y="30"/>
                  </a:cubicBezTo>
                  <a:cubicBezTo>
                    <a:pt x="270" y="24"/>
                    <a:pt x="273" y="20"/>
                    <a:pt x="274" y="19"/>
                  </a:cubicBezTo>
                  <a:cubicBezTo>
                    <a:pt x="276" y="19"/>
                    <a:pt x="280" y="21"/>
                    <a:pt x="281" y="23"/>
                  </a:cubicBezTo>
                  <a:cubicBezTo>
                    <a:pt x="281" y="25"/>
                    <a:pt x="280" y="30"/>
                    <a:pt x="278" y="36"/>
                  </a:cubicBezTo>
                  <a:cubicBezTo>
                    <a:pt x="277" y="39"/>
                    <a:pt x="277" y="41"/>
                    <a:pt x="276" y="44"/>
                  </a:cubicBezTo>
                  <a:cubicBezTo>
                    <a:pt x="275" y="48"/>
                    <a:pt x="274" y="50"/>
                    <a:pt x="274" y="51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5" y="53"/>
                    <a:pt x="276" y="54"/>
                    <a:pt x="279" y="56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4" y="60"/>
                    <a:pt x="286" y="60"/>
                    <a:pt x="287" y="60"/>
                  </a:cubicBezTo>
                  <a:cubicBezTo>
                    <a:pt x="288" y="60"/>
                    <a:pt x="289" y="59"/>
                    <a:pt x="293" y="56"/>
                  </a:cubicBezTo>
                  <a:cubicBezTo>
                    <a:pt x="295" y="54"/>
                    <a:pt x="298" y="52"/>
                    <a:pt x="300" y="51"/>
                  </a:cubicBezTo>
                  <a:cubicBezTo>
                    <a:pt x="306" y="46"/>
                    <a:pt x="311" y="44"/>
                    <a:pt x="312" y="43"/>
                  </a:cubicBezTo>
                  <a:cubicBezTo>
                    <a:pt x="313" y="44"/>
                    <a:pt x="317" y="46"/>
                    <a:pt x="317" y="48"/>
                  </a:cubicBezTo>
                  <a:cubicBezTo>
                    <a:pt x="317" y="49"/>
                    <a:pt x="315" y="53"/>
                    <a:pt x="311" y="61"/>
                  </a:cubicBezTo>
                  <a:cubicBezTo>
                    <a:pt x="310" y="63"/>
                    <a:pt x="309" y="65"/>
                    <a:pt x="308" y="67"/>
                  </a:cubicBezTo>
                  <a:cubicBezTo>
                    <a:pt x="305" y="73"/>
                    <a:pt x="304" y="74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5" y="76"/>
                    <a:pt x="306" y="78"/>
                    <a:pt x="308" y="80"/>
                  </a:cubicBezTo>
                  <a:cubicBezTo>
                    <a:pt x="309" y="83"/>
                    <a:pt x="309" y="83"/>
                    <a:pt x="309" y="83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2" y="84"/>
                    <a:pt x="313" y="85"/>
                    <a:pt x="315" y="85"/>
                  </a:cubicBezTo>
                  <a:cubicBezTo>
                    <a:pt x="316" y="86"/>
                    <a:pt x="316" y="85"/>
                    <a:pt x="322" y="83"/>
                  </a:cubicBezTo>
                  <a:cubicBezTo>
                    <a:pt x="324" y="82"/>
                    <a:pt x="327" y="81"/>
                    <a:pt x="329" y="80"/>
                  </a:cubicBezTo>
                  <a:cubicBezTo>
                    <a:pt x="337" y="77"/>
                    <a:pt x="341" y="75"/>
                    <a:pt x="343" y="75"/>
                  </a:cubicBezTo>
                  <a:cubicBezTo>
                    <a:pt x="344" y="76"/>
                    <a:pt x="347" y="79"/>
                    <a:pt x="347" y="81"/>
                  </a:cubicBezTo>
                  <a:cubicBezTo>
                    <a:pt x="346" y="82"/>
                    <a:pt x="344" y="85"/>
                    <a:pt x="338" y="92"/>
                  </a:cubicBezTo>
                  <a:cubicBezTo>
                    <a:pt x="337" y="94"/>
                    <a:pt x="335" y="96"/>
                    <a:pt x="334" y="97"/>
                  </a:cubicBezTo>
                  <a:cubicBezTo>
                    <a:pt x="329" y="102"/>
                    <a:pt x="328" y="103"/>
                    <a:pt x="328" y="104"/>
                  </a:cubicBezTo>
                  <a:cubicBezTo>
                    <a:pt x="328" y="105"/>
                    <a:pt x="328" y="105"/>
                    <a:pt x="328" y="105"/>
                  </a:cubicBezTo>
                  <a:cubicBezTo>
                    <a:pt x="328" y="106"/>
                    <a:pt x="329" y="108"/>
                    <a:pt x="331" y="110"/>
                  </a:cubicBezTo>
                  <a:cubicBezTo>
                    <a:pt x="331" y="113"/>
                    <a:pt x="331" y="113"/>
                    <a:pt x="331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6"/>
                    <a:pt x="335" y="116"/>
                    <a:pt x="336" y="117"/>
                  </a:cubicBezTo>
                  <a:cubicBezTo>
                    <a:pt x="337" y="117"/>
                    <a:pt x="338" y="117"/>
                    <a:pt x="344" y="116"/>
                  </a:cubicBezTo>
                  <a:cubicBezTo>
                    <a:pt x="346" y="115"/>
                    <a:pt x="349" y="115"/>
                    <a:pt x="352" y="114"/>
                  </a:cubicBezTo>
                  <a:cubicBezTo>
                    <a:pt x="359" y="113"/>
                    <a:pt x="364" y="113"/>
                    <a:pt x="366" y="113"/>
                  </a:cubicBezTo>
                  <a:cubicBezTo>
                    <a:pt x="367" y="114"/>
                    <a:pt x="368" y="118"/>
                    <a:pt x="368" y="119"/>
                  </a:cubicBezTo>
                  <a:cubicBezTo>
                    <a:pt x="368" y="119"/>
                    <a:pt x="368" y="119"/>
                    <a:pt x="368" y="119"/>
                  </a:cubicBezTo>
                  <a:cubicBezTo>
                    <a:pt x="368" y="120"/>
                    <a:pt x="364" y="124"/>
                    <a:pt x="357" y="128"/>
                  </a:cubicBezTo>
                  <a:cubicBezTo>
                    <a:pt x="355" y="130"/>
                    <a:pt x="353" y="131"/>
                    <a:pt x="352" y="133"/>
                  </a:cubicBezTo>
                  <a:cubicBezTo>
                    <a:pt x="346" y="137"/>
                    <a:pt x="345" y="137"/>
                    <a:pt x="345" y="138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141"/>
                    <a:pt x="345" y="142"/>
                    <a:pt x="346" y="144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7" y="150"/>
                    <a:pt x="348" y="151"/>
                    <a:pt x="349" y="152"/>
                  </a:cubicBezTo>
                  <a:cubicBezTo>
                    <a:pt x="350" y="152"/>
                    <a:pt x="351" y="153"/>
                    <a:pt x="357" y="153"/>
                  </a:cubicBezTo>
                  <a:cubicBezTo>
                    <a:pt x="359" y="153"/>
                    <a:pt x="362" y="153"/>
                    <a:pt x="365" y="153"/>
                  </a:cubicBezTo>
                  <a:cubicBezTo>
                    <a:pt x="373" y="154"/>
                    <a:pt x="378" y="155"/>
                    <a:pt x="379" y="155"/>
                  </a:cubicBezTo>
                  <a:cubicBezTo>
                    <a:pt x="380" y="156"/>
                    <a:pt x="380" y="159"/>
                    <a:pt x="380" y="161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79" y="163"/>
                    <a:pt x="375" y="165"/>
                    <a:pt x="368" y="168"/>
                  </a:cubicBezTo>
                  <a:cubicBezTo>
                    <a:pt x="365" y="169"/>
                    <a:pt x="363" y="170"/>
                    <a:pt x="361" y="171"/>
                  </a:cubicBezTo>
                  <a:cubicBezTo>
                    <a:pt x="354" y="174"/>
                    <a:pt x="354" y="174"/>
                    <a:pt x="353" y="175"/>
                  </a:cubicBezTo>
                  <a:cubicBezTo>
                    <a:pt x="352" y="176"/>
                    <a:pt x="352" y="177"/>
                    <a:pt x="352" y="178"/>
                  </a:cubicBezTo>
                  <a:cubicBezTo>
                    <a:pt x="352" y="179"/>
                    <a:pt x="352" y="181"/>
                    <a:pt x="352" y="181"/>
                  </a:cubicBezTo>
                  <a:cubicBezTo>
                    <a:pt x="351" y="184"/>
                    <a:pt x="351" y="184"/>
                    <a:pt x="351" y="184"/>
                  </a:cubicBezTo>
                  <a:cubicBezTo>
                    <a:pt x="352" y="184"/>
                    <a:pt x="352" y="184"/>
                    <a:pt x="352" y="184"/>
                  </a:cubicBezTo>
                  <a:cubicBezTo>
                    <a:pt x="352" y="187"/>
                    <a:pt x="353" y="188"/>
                    <a:pt x="354" y="189"/>
                  </a:cubicBezTo>
                  <a:cubicBezTo>
                    <a:pt x="355" y="190"/>
                    <a:pt x="356" y="190"/>
                    <a:pt x="361" y="192"/>
                  </a:cubicBezTo>
                  <a:cubicBezTo>
                    <a:pt x="364" y="193"/>
                    <a:pt x="366" y="194"/>
                    <a:pt x="369" y="194"/>
                  </a:cubicBezTo>
                  <a:cubicBezTo>
                    <a:pt x="376" y="197"/>
                    <a:pt x="381" y="199"/>
                    <a:pt x="382" y="199"/>
                  </a:cubicBezTo>
                  <a:cubicBezTo>
                    <a:pt x="382" y="200"/>
                    <a:pt x="383" y="201"/>
                    <a:pt x="383" y="202"/>
                  </a:cubicBezTo>
                  <a:cubicBezTo>
                    <a:pt x="383" y="204"/>
                    <a:pt x="382" y="206"/>
                    <a:pt x="382" y="207"/>
                  </a:cubicBezTo>
                  <a:cubicBezTo>
                    <a:pt x="381" y="207"/>
                    <a:pt x="376" y="208"/>
                    <a:pt x="368" y="210"/>
                  </a:cubicBezTo>
                  <a:cubicBezTo>
                    <a:pt x="366" y="210"/>
                    <a:pt x="363" y="210"/>
                    <a:pt x="361" y="211"/>
                  </a:cubicBezTo>
                  <a:cubicBezTo>
                    <a:pt x="354" y="212"/>
                    <a:pt x="353" y="212"/>
                    <a:pt x="352" y="213"/>
                  </a:cubicBezTo>
                  <a:cubicBezTo>
                    <a:pt x="352" y="213"/>
                    <a:pt x="351" y="215"/>
                    <a:pt x="350" y="219"/>
                  </a:cubicBezTo>
                  <a:cubicBezTo>
                    <a:pt x="350" y="219"/>
                    <a:pt x="350" y="219"/>
                    <a:pt x="350" y="219"/>
                  </a:cubicBezTo>
                  <a:cubicBezTo>
                    <a:pt x="350" y="220"/>
                    <a:pt x="350" y="220"/>
                    <a:pt x="350" y="220"/>
                  </a:cubicBezTo>
                  <a:cubicBezTo>
                    <a:pt x="350" y="222"/>
                    <a:pt x="349" y="223"/>
                    <a:pt x="349" y="224"/>
                  </a:cubicBezTo>
                  <a:cubicBezTo>
                    <a:pt x="349" y="225"/>
                    <a:pt x="350" y="226"/>
                    <a:pt x="350" y="227"/>
                  </a:cubicBezTo>
                  <a:cubicBezTo>
                    <a:pt x="351" y="228"/>
                    <a:pt x="351" y="228"/>
                    <a:pt x="357" y="231"/>
                  </a:cubicBezTo>
                  <a:cubicBezTo>
                    <a:pt x="359" y="232"/>
                    <a:pt x="361" y="234"/>
                    <a:pt x="364" y="235"/>
                  </a:cubicBezTo>
                  <a:cubicBezTo>
                    <a:pt x="370" y="239"/>
                    <a:pt x="374" y="242"/>
                    <a:pt x="375" y="243"/>
                  </a:cubicBezTo>
                  <a:cubicBezTo>
                    <a:pt x="375" y="243"/>
                    <a:pt x="375" y="243"/>
                    <a:pt x="375" y="244"/>
                  </a:cubicBezTo>
                  <a:cubicBezTo>
                    <a:pt x="375" y="246"/>
                    <a:pt x="374" y="249"/>
                    <a:pt x="373" y="250"/>
                  </a:cubicBezTo>
                  <a:cubicBezTo>
                    <a:pt x="372" y="250"/>
                    <a:pt x="367" y="250"/>
                    <a:pt x="359" y="250"/>
                  </a:cubicBezTo>
                  <a:cubicBezTo>
                    <a:pt x="357" y="250"/>
                    <a:pt x="354" y="249"/>
                    <a:pt x="352" y="249"/>
                  </a:cubicBezTo>
                  <a:cubicBezTo>
                    <a:pt x="345" y="249"/>
                    <a:pt x="344" y="249"/>
                    <a:pt x="343" y="249"/>
                  </a:cubicBezTo>
                  <a:cubicBezTo>
                    <a:pt x="342" y="250"/>
                    <a:pt x="341" y="252"/>
                    <a:pt x="340" y="255"/>
                  </a:cubicBezTo>
                  <a:cubicBezTo>
                    <a:pt x="339" y="255"/>
                    <a:pt x="339" y="255"/>
                    <a:pt x="339" y="255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8"/>
                    <a:pt x="337" y="260"/>
                    <a:pt x="337" y="261"/>
                  </a:cubicBezTo>
                  <a:cubicBezTo>
                    <a:pt x="337" y="262"/>
                    <a:pt x="338" y="262"/>
                    <a:pt x="338" y="262"/>
                  </a:cubicBezTo>
                  <a:cubicBezTo>
                    <a:pt x="338" y="263"/>
                    <a:pt x="339" y="264"/>
                    <a:pt x="343" y="268"/>
                  </a:cubicBezTo>
                  <a:cubicBezTo>
                    <a:pt x="345" y="270"/>
                    <a:pt x="347" y="272"/>
                    <a:pt x="349" y="274"/>
                  </a:cubicBezTo>
                  <a:cubicBezTo>
                    <a:pt x="354" y="279"/>
                    <a:pt x="358" y="283"/>
                    <a:pt x="358" y="284"/>
                  </a:cubicBezTo>
                  <a:cubicBezTo>
                    <a:pt x="358" y="286"/>
                    <a:pt x="356" y="290"/>
                    <a:pt x="355" y="290"/>
                  </a:cubicBezTo>
                  <a:cubicBezTo>
                    <a:pt x="354" y="290"/>
                    <a:pt x="349" y="289"/>
                    <a:pt x="341" y="287"/>
                  </a:cubicBezTo>
                  <a:cubicBezTo>
                    <a:pt x="339" y="286"/>
                    <a:pt x="336" y="285"/>
                    <a:pt x="334" y="285"/>
                  </a:cubicBezTo>
                  <a:cubicBezTo>
                    <a:pt x="328" y="282"/>
                    <a:pt x="327" y="282"/>
                    <a:pt x="326" y="283"/>
                  </a:cubicBezTo>
                  <a:cubicBezTo>
                    <a:pt x="325" y="283"/>
                    <a:pt x="324" y="284"/>
                    <a:pt x="321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7" y="292"/>
                    <a:pt x="317" y="293"/>
                    <a:pt x="317" y="294"/>
                  </a:cubicBezTo>
                  <a:cubicBezTo>
                    <a:pt x="317" y="294"/>
                    <a:pt x="317" y="294"/>
                    <a:pt x="317" y="294"/>
                  </a:cubicBezTo>
                  <a:cubicBezTo>
                    <a:pt x="317" y="295"/>
                    <a:pt x="318" y="296"/>
                    <a:pt x="321" y="301"/>
                  </a:cubicBezTo>
                  <a:cubicBezTo>
                    <a:pt x="323" y="303"/>
                    <a:pt x="324" y="305"/>
                    <a:pt x="326" y="308"/>
                  </a:cubicBezTo>
                  <a:cubicBezTo>
                    <a:pt x="330" y="314"/>
                    <a:pt x="332" y="319"/>
                    <a:pt x="333" y="320"/>
                  </a:cubicBezTo>
                  <a:cubicBezTo>
                    <a:pt x="332" y="322"/>
                    <a:pt x="329" y="325"/>
                    <a:pt x="328" y="325"/>
                  </a:cubicBezTo>
                  <a:cubicBezTo>
                    <a:pt x="326" y="325"/>
                    <a:pt x="322" y="323"/>
                    <a:pt x="315" y="319"/>
                  </a:cubicBezTo>
                  <a:cubicBezTo>
                    <a:pt x="313" y="318"/>
                    <a:pt x="311" y="316"/>
                    <a:pt x="309" y="315"/>
                  </a:cubicBezTo>
                  <a:cubicBezTo>
                    <a:pt x="303" y="311"/>
                    <a:pt x="302" y="311"/>
                    <a:pt x="301" y="311"/>
                  </a:cubicBezTo>
                  <a:cubicBezTo>
                    <a:pt x="300" y="311"/>
                    <a:pt x="299" y="312"/>
                    <a:pt x="296" y="315"/>
                  </a:cubicBezTo>
                  <a:cubicBezTo>
                    <a:pt x="294" y="315"/>
                    <a:pt x="294" y="315"/>
                    <a:pt x="294" y="315"/>
                  </a:cubicBezTo>
                  <a:cubicBezTo>
                    <a:pt x="294" y="316"/>
                    <a:pt x="294" y="316"/>
                    <a:pt x="294" y="316"/>
                  </a:cubicBezTo>
                  <a:cubicBezTo>
                    <a:pt x="291" y="318"/>
                    <a:pt x="290" y="319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2"/>
                    <a:pt x="291" y="323"/>
                    <a:pt x="292" y="328"/>
                  </a:cubicBezTo>
                  <a:cubicBezTo>
                    <a:pt x="293" y="330"/>
                    <a:pt x="294" y="333"/>
                    <a:pt x="295" y="336"/>
                  </a:cubicBezTo>
                  <a:cubicBezTo>
                    <a:pt x="298" y="342"/>
                    <a:pt x="299" y="348"/>
                    <a:pt x="299" y="349"/>
                  </a:cubicBezTo>
                  <a:cubicBezTo>
                    <a:pt x="298" y="351"/>
                    <a:pt x="295" y="353"/>
                    <a:pt x="293" y="353"/>
                  </a:cubicBezTo>
                  <a:cubicBezTo>
                    <a:pt x="292" y="353"/>
                    <a:pt x="288" y="350"/>
                    <a:pt x="283" y="344"/>
                  </a:cubicBezTo>
                  <a:cubicBezTo>
                    <a:pt x="281" y="342"/>
                    <a:pt x="279" y="340"/>
                    <a:pt x="277" y="339"/>
                  </a:cubicBezTo>
                  <a:cubicBezTo>
                    <a:pt x="272" y="334"/>
                    <a:pt x="272" y="333"/>
                    <a:pt x="271" y="333"/>
                  </a:cubicBezTo>
                  <a:cubicBezTo>
                    <a:pt x="270" y="333"/>
                    <a:pt x="268" y="333"/>
                    <a:pt x="265" y="335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6"/>
                    <a:pt x="263" y="336"/>
                    <a:pt x="263" y="336"/>
                  </a:cubicBezTo>
                  <a:cubicBezTo>
                    <a:pt x="260" y="337"/>
                    <a:pt x="258" y="338"/>
                    <a:pt x="258" y="340"/>
                  </a:cubicBezTo>
                  <a:cubicBezTo>
                    <a:pt x="258" y="340"/>
                    <a:pt x="258" y="341"/>
                    <a:pt x="258" y="341"/>
                  </a:cubicBezTo>
                  <a:cubicBezTo>
                    <a:pt x="258" y="342"/>
                    <a:pt x="258" y="344"/>
                    <a:pt x="258" y="348"/>
                  </a:cubicBezTo>
                  <a:cubicBezTo>
                    <a:pt x="259" y="350"/>
                    <a:pt x="259" y="353"/>
                    <a:pt x="259" y="356"/>
                  </a:cubicBezTo>
                  <a:cubicBezTo>
                    <a:pt x="260" y="360"/>
                    <a:pt x="260" y="365"/>
                    <a:pt x="260" y="368"/>
                  </a:cubicBezTo>
                  <a:cubicBezTo>
                    <a:pt x="260" y="369"/>
                    <a:pt x="260" y="370"/>
                    <a:pt x="260" y="370"/>
                  </a:cubicBezTo>
                  <a:cubicBezTo>
                    <a:pt x="259" y="371"/>
                    <a:pt x="255" y="373"/>
                    <a:pt x="253" y="372"/>
                  </a:cubicBezTo>
                  <a:cubicBezTo>
                    <a:pt x="252" y="371"/>
                    <a:pt x="249" y="368"/>
                    <a:pt x="245" y="361"/>
                  </a:cubicBezTo>
                  <a:cubicBezTo>
                    <a:pt x="244" y="359"/>
                    <a:pt x="242" y="357"/>
                    <a:pt x="241" y="355"/>
                  </a:cubicBezTo>
                  <a:cubicBezTo>
                    <a:pt x="237" y="349"/>
                    <a:pt x="237" y="348"/>
                    <a:pt x="236" y="348"/>
                  </a:cubicBezTo>
                  <a:cubicBezTo>
                    <a:pt x="235" y="347"/>
                    <a:pt x="233" y="347"/>
                    <a:pt x="229" y="348"/>
                  </a:cubicBezTo>
                  <a:cubicBezTo>
                    <a:pt x="227" y="347"/>
                    <a:pt x="227" y="347"/>
                    <a:pt x="227" y="347"/>
                  </a:cubicBezTo>
                  <a:cubicBezTo>
                    <a:pt x="227" y="349"/>
                    <a:pt x="227" y="349"/>
                    <a:pt x="227" y="349"/>
                  </a:cubicBezTo>
                  <a:cubicBezTo>
                    <a:pt x="224" y="349"/>
                    <a:pt x="223" y="350"/>
                    <a:pt x="222" y="351"/>
                  </a:cubicBezTo>
                  <a:cubicBezTo>
                    <a:pt x="221" y="352"/>
                    <a:pt x="221" y="353"/>
                    <a:pt x="221" y="359"/>
                  </a:cubicBezTo>
                  <a:cubicBezTo>
                    <a:pt x="220" y="361"/>
                    <a:pt x="220" y="364"/>
                    <a:pt x="220" y="367"/>
                  </a:cubicBezTo>
                  <a:cubicBezTo>
                    <a:pt x="218" y="375"/>
                    <a:pt x="217" y="380"/>
                    <a:pt x="217" y="381"/>
                  </a:cubicBezTo>
                  <a:cubicBezTo>
                    <a:pt x="215" y="382"/>
                    <a:pt x="211" y="382"/>
                    <a:pt x="210" y="382"/>
                  </a:cubicBezTo>
                  <a:cubicBezTo>
                    <a:pt x="209" y="381"/>
                    <a:pt x="207" y="376"/>
                    <a:pt x="204" y="369"/>
                  </a:cubicBezTo>
                  <a:cubicBezTo>
                    <a:pt x="204" y="366"/>
                    <a:pt x="203" y="364"/>
                    <a:pt x="202" y="362"/>
                  </a:cubicBezTo>
                  <a:cubicBezTo>
                    <a:pt x="200" y="355"/>
                    <a:pt x="200" y="354"/>
                    <a:pt x="199" y="354"/>
                  </a:cubicBezTo>
                  <a:cubicBezTo>
                    <a:pt x="198" y="353"/>
                    <a:pt x="197" y="352"/>
                    <a:pt x="192" y="353"/>
                  </a:cubicBezTo>
                  <a:cubicBezTo>
                    <a:pt x="191" y="352"/>
                    <a:pt x="191" y="352"/>
                    <a:pt x="191" y="352"/>
                  </a:cubicBezTo>
                  <a:cubicBezTo>
                    <a:pt x="190" y="353"/>
                    <a:pt x="190" y="353"/>
                    <a:pt x="190" y="353"/>
                  </a:cubicBezTo>
                  <a:cubicBezTo>
                    <a:pt x="186" y="352"/>
                    <a:pt x="185" y="353"/>
                    <a:pt x="184" y="354"/>
                  </a:cubicBezTo>
                  <a:cubicBezTo>
                    <a:pt x="183" y="354"/>
                    <a:pt x="183" y="355"/>
                    <a:pt x="181" y="361"/>
                  </a:cubicBezTo>
                  <a:cubicBezTo>
                    <a:pt x="180" y="363"/>
                    <a:pt x="179" y="366"/>
                    <a:pt x="178" y="369"/>
                  </a:cubicBezTo>
                  <a:cubicBezTo>
                    <a:pt x="175" y="376"/>
                    <a:pt x="173" y="380"/>
                    <a:pt x="173" y="382"/>
                  </a:cubicBezTo>
                  <a:cubicBezTo>
                    <a:pt x="171" y="382"/>
                    <a:pt x="167" y="382"/>
                    <a:pt x="165" y="381"/>
                  </a:cubicBezTo>
                  <a:cubicBezTo>
                    <a:pt x="165" y="380"/>
                    <a:pt x="164" y="375"/>
                    <a:pt x="163" y="367"/>
                  </a:cubicBezTo>
                  <a:cubicBezTo>
                    <a:pt x="163" y="364"/>
                    <a:pt x="163" y="362"/>
                    <a:pt x="163" y="360"/>
                  </a:cubicBezTo>
                  <a:cubicBezTo>
                    <a:pt x="162" y="353"/>
                    <a:pt x="162" y="352"/>
                    <a:pt x="161" y="351"/>
                  </a:cubicBezTo>
                  <a:cubicBezTo>
                    <a:pt x="160" y="350"/>
                    <a:pt x="158" y="349"/>
                    <a:pt x="155" y="349"/>
                  </a:cubicBezTo>
                  <a:cubicBezTo>
                    <a:pt x="154" y="347"/>
                    <a:pt x="154" y="347"/>
                    <a:pt x="154" y="347"/>
                  </a:cubicBezTo>
                  <a:cubicBezTo>
                    <a:pt x="153" y="348"/>
                    <a:pt x="153" y="348"/>
                    <a:pt x="153" y="348"/>
                  </a:cubicBezTo>
                  <a:cubicBezTo>
                    <a:pt x="149" y="347"/>
                    <a:pt x="148" y="347"/>
                    <a:pt x="147" y="348"/>
                  </a:cubicBezTo>
                  <a:cubicBezTo>
                    <a:pt x="146" y="348"/>
                    <a:pt x="146" y="349"/>
                    <a:pt x="142" y="354"/>
                  </a:cubicBezTo>
                  <a:cubicBezTo>
                    <a:pt x="141" y="356"/>
                    <a:pt x="139" y="359"/>
                    <a:pt x="138" y="361"/>
                  </a:cubicBezTo>
                  <a:cubicBezTo>
                    <a:pt x="133" y="367"/>
                    <a:pt x="130" y="371"/>
                    <a:pt x="129" y="372"/>
                  </a:cubicBezTo>
                  <a:cubicBezTo>
                    <a:pt x="128" y="372"/>
                    <a:pt x="123" y="371"/>
                    <a:pt x="122" y="370"/>
                  </a:cubicBezTo>
                  <a:cubicBezTo>
                    <a:pt x="122" y="369"/>
                    <a:pt x="122" y="369"/>
                    <a:pt x="122" y="368"/>
                  </a:cubicBezTo>
                  <a:cubicBezTo>
                    <a:pt x="122" y="368"/>
                    <a:pt x="122" y="368"/>
                    <a:pt x="122" y="368"/>
                  </a:cubicBezTo>
                  <a:cubicBezTo>
                    <a:pt x="122" y="366"/>
                    <a:pt x="123" y="361"/>
                    <a:pt x="124" y="356"/>
                  </a:cubicBezTo>
                  <a:cubicBezTo>
                    <a:pt x="124" y="353"/>
                    <a:pt x="124" y="351"/>
                    <a:pt x="125" y="348"/>
                  </a:cubicBezTo>
                  <a:cubicBezTo>
                    <a:pt x="125" y="344"/>
                    <a:pt x="125" y="342"/>
                    <a:pt x="125" y="341"/>
                  </a:cubicBezTo>
                  <a:cubicBezTo>
                    <a:pt x="125" y="341"/>
                    <a:pt x="125" y="340"/>
                    <a:pt x="125" y="340"/>
                  </a:cubicBezTo>
                  <a:cubicBezTo>
                    <a:pt x="124" y="338"/>
                    <a:pt x="123" y="337"/>
                    <a:pt x="120" y="336"/>
                  </a:cubicBezTo>
                  <a:cubicBezTo>
                    <a:pt x="119" y="334"/>
                    <a:pt x="119" y="334"/>
                    <a:pt x="119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15" y="333"/>
                    <a:pt x="114" y="333"/>
                    <a:pt x="112" y="333"/>
                  </a:cubicBezTo>
                  <a:cubicBezTo>
                    <a:pt x="111" y="334"/>
                    <a:pt x="110" y="334"/>
                    <a:pt x="106" y="338"/>
                  </a:cubicBezTo>
                  <a:cubicBezTo>
                    <a:pt x="104" y="340"/>
                    <a:pt x="102" y="342"/>
                    <a:pt x="100" y="344"/>
                  </a:cubicBezTo>
                  <a:cubicBezTo>
                    <a:pt x="94" y="349"/>
                    <a:pt x="90" y="352"/>
                    <a:pt x="89" y="353"/>
                  </a:cubicBezTo>
                  <a:cubicBezTo>
                    <a:pt x="88" y="353"/>
                    <a:pt x="84" y="350"/>
                    <a:pt x="83" y="349"/>
                  </a:cubicBezTo>
                  <a:cubicBezTo>
                    <a:pt x="83" y="347"/>
                    <a:pt x="85" y="342"/>
                    <a:pt x="88" y="335"/>
                  </a:cubicBezTo>
                  <a:cubicBezTo>
                    <a:pt x="88" y="333"/>
                    <a:pt x="89" y="331"/>
                    <a:pt x="90" y="329"/>
                  </a:cubicBezTo>
                  <a:cubicBezTo>
                    <a:pt x="92" y="323"/>
                    <a:pt x="93" y="322"/>
                    <a:pt x="93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3" y="320"/>
                    <a:pt x="93" y="320"/>
                    <a:pt x="93" y="320"/>
                  </a:cubicBezTo>
                  <a:cubicBezTo>
                    <a:pt x="93" y="319"/>
                    <a:pt x="92" y="318"/>
                    <a:pt x="88" y="315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84" y="311"/>
                    <a:pt x="83" y="311"/>
                    <a:pt x="82" y="311"/>
                  </a:cubicBezTo>
                  <a:cubicBezTo>
                    <a:pt x="81" y="311"/>
                    <a:pt x="80" y="312"/>
                    <a:pt x="75" y="315"/>
                  </a:cubicBezTo>
                  <a:cubicBezTo>
                    <a:pt x="73" y="316"/>
                    <a:pt x="70" y="317"/>
                    <a:pt x="67" y="319"/>
                  </a:cubicBezTo>
                  <a:cubicBezTo>
                    <a:pt x="61" y="322"/>
                    <a:pt x="56" y="325"/>
                    <a:pt x="55" y="325"/>
                  </a:cubicBezTo>
                  <a:cubicBezTo>
                    <a:pt x="53" y="324"/>
                    <a:pt x="50" y="321"/>
                    <a:pt x="50" y="320"/>
                  </a:cubicBezTo>
                  <a:cubicBezTo>
                    <a:pt x="50" y="319"/>
                    <a:pt x="53" y="314"/>
                    <a:pt x="57" y="308"/>
                  </a:cubicBezTo>
                  <a:cubicBezTo>
                    <a:pt x="59" y="305"/>
                    <a:pt x="60" y="303"/>
                    <a:pt x="61" y="302"/>
                  </a:cubicBezTo>
                  <a:cubicBezTo>
                    <a:pt x="65" y="296"/>
                    <a:pt x="66" y="295"/>
                    <a:pt x="66" y="294"/>
                  </a:cubicBezTo>
                  <a:cubicBezTo>
                    <a:pt x="66" y="293"/>
                    <a:pt x="65" y="292"/>
                    <a:pt x="63" y="288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1" y="286"/>
                    <a:pt x="61" y="286"/>
                    <a:pt x="61" y="286"/>
                  </a:cubicBezTo>
                  <a:cubicBezTo>
                    <a:pt x="59" y="283"/>
                    <a:pt x="58" y="283"/>
                    <a:pt x="57" y="283"/>
                  </a:cubicBezTo>
                  <a:cubicBezTo>
                    <a:pt x="56" y="282"/>
                    <a:pt x="55" y="283"/>
                    <a:pt x="49" y="284"/>
                  </a:cubicBezTo>
                  <a:cubicBezTo>
                    <a:pt x="47" y="285"/>
                    <a:pt x="44" y="286"/>
                    <a:pt x="41" y="287"/>
                  </a:cubicBezTo>
                  <a:cubicBezTo>
                    <a:pt x="34" y="289"/>
                    <a:pt x="29" y="290"/>
                    <a:pt x="28" y="290"/>
                  </a:cubicBezTo>
                  <a:cubicBezTo>
                    <a:pt x="27" y="289"/>
                    <a:pt x="24" y="285"/>
                    <a:pt x="24" y="284"/>
                  </a:cubicBezTo>
                  <a:cubicBezTo>
                    <a:pt x="25" y="283"/>
                    <a:pt x="28" y="279"/>
                    <a:pt x="34" y="274"/>
                  </a:cubicBezTo>
                  <a:cubicBezTo>
                    <a:pt x="36" y="272"/>
                    <a:pt x="38" y="270"/>
                    <a:pt x="39" y="269"/>
                  </a:cubicBezTo>
                  <a:cubicBezTo>
                    <a:pt x="45" y="264"/>
                    <a:pt x="45" y="263"/>
                    <a:pt x="45" y="262"/>
                  </a:cubicBezTo>
                  <a:cubicBezTo>
                    <a:pt x="46" y="262"/>
                    <a:pt x="46" y="262"/>
                    <a:pt x="46" y="261"/>
                  </a:cubicBezTo>
                  <a:cubicBezTo>
                    <a:pt x="46" y="260"/>
                    <a:pt x="45" y="259"/>
                    <a:pt x="44" y="256"/>
                  </a:cubicBezTo>
                  <a:cubicBezTo>
                    <a:pt x="44" y="254"/>
                    <a:pt x="44" y="254"/>
                    <a:pt x="44" y="25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2" y="250"/>
                    <a:pt x="41" y="250"/>
                    <a:pt x="40" y="249"/>
                  </a:cubicBezTo>
                  <a:cubicBezTo>
                    <a:pt x="39" y="249"/>
                    <a:pt x="38" y="249"/>
                    <a:pt x="32" y="249"/>
                  </a:cubicBezTo>
                  <a:cubicBezTo>
                    <a:pt x="29" y="249"/>
                    <a:pt x="26" y="249"/>
                    <a:pt x="24" y="250"/>
                  </a:cubicBezTo>
                  <a:cubicBezTo>
                    <a:pt x="16" y="250"/>
                    <a:pt x="11" y="250"/>
                    <a:pt x="9" y="249"/>
                  </a:cubicBezTo>
                  <a:cubicBezTo>
                    <a:pt x="9" y="248"/>
                    <a:pt x="7" y="245"/>
                    <a:pt x="7" y="243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8" y="242"/>
                    <a:pt x="12" y="239"/>
                    <a:pt x="19" y="235"/>
                  </a:cubicBezTo>
                  <a:cubicBezTo>
                    <a:pt x="22" y="234"/>
                    <a:pt x="24" y="233"/>
                    <a:pt x="26" y="231"/>
                  </a:cubicBezTo>
                  <a:cubicBezTo>
                    <a:pt x="32" y="228"/>
                    <a:pt x="33" y="228"/>
                    <a:pt x="33" y="227"/>
                  </a:cubicBezTo>
                  <a:cubicBezTo>
                    <a:pt x="33" y="226"/>
                    <a:pt x="33" y="225"/>
                    <a:pt x="33" y="225"/>
                  </a:cubicBezTo>
                  <a:cubicBezTo>
                    <a:pt x="33" y="223"/>
                    <a:pt x="33" y="221"/>
                    <a:pt x="33" y="220"/>
                  </a:cubicBezTo>
                  <a:cubicBezTo>
                    <a:pt x="34" y="218"/>
                    <a:pt x="34" y="218"/>
                    <a:pt x="34" y="21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2" y="214"/>
                    <a:pt x="31" y="213"/>
                    <a:pt x="30" y="213"/>
                  </a:cubicBezTo>
                  <a:cubicBezTo>
                    <a:pt x="30" y="212"/>
                    <a:pt x="29" y="212"/>
                    <a:pt x="23" y="211"/>
                  </a:cubicBezTo>
                  <a:cubicBezTo>
                    <a:pt x="20" y="210"/>
                    <a:pt x="18" y="210"/>
                    <a:pt x="15" y="209"/>
                  </a:cubicBezTo>
                  <a:cubicBezTo>
                    <a:pt x="7" y="208"/>
                    <a:pt x="2" y="206"/>
                    <a:pt x="1" y="206"/>
                  </a:cubicBezTo>
                  <a:cubicBezTo>
                    <a:pt x="1" y="205"/>
                    <a:pt x="0" y="203"/>
                    <a:pt x="0" y="201"/>
                  </a:cubicBezTo>
                  <a:close/>
                  <a:moveTo>
                    <a:pt x="307" y="191"/>
                  </a:moveTo>
                  <a:cubicBezTo>
                    <a:pt x="307" y="127"/>
                    <a:pt x="255" y="76"/>
                    <a:pt x="191" y="76"/>
                  </a:cubicBezTo>
                  <a:cubicBezTo>
                    <a:pt x="128" y="76"/>
                    <a:pt x="76" y="127"/>
                    <a:pt x="76" y="191"/>
                  </a:cubicBezTo>
                  <a:cubicBezTo>
                    <a:pt x="76" y="255"/>
                    <a:pt x="128" y="306"/>
                    <a:pt x="191" y="306"/>
                  </a:cubicBezTo>
                  <a:cubicBezTo>
                    <a:pt x="255" y="306"/>
                    <a:pt x="307" y="255"/>
                    <a:pt x="307" y="191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pic>
          <p:nvPicPr>
            <p:cNvPr id="20493" name="Group 15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568" y="3856"/>
              <a:ext cx="585" cy="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TextBox 13"/>
          <p:cNvSpPr txBox="1"/>
          <p:nvPr/>
        </p:nvSpPr>
        <p:spPr>
          <a:xfrm>
            <a:off x="2055189" y="2982336"/>
            <a:ext cx="902574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06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组合 25"/>
          <p:cNvGrpSpPr/>
          <p:nvPr/>
        </p:nvGrpSpPr>
        <p:grpSpPr>
          <a:xfrm>
            <a:off x="1907704" y="1781931"/>
            <a:ext cx="1050058" cy="10501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13"/>
          <p:cNvSpPr txBox="1"/>
          <p:nvPr/>
        </p:nvSpPr>
        <p:spPr>
          <a:xfrm>
            <a:off x="2055371" y="1969066"/>
            <a:ext cx="902574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06</a:t>
            </a:r>
            <a:endParaRPr lang="zh-CN" altLang="en-US" sz="50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2896235" y="1706245"/>
            <a:ext cx="4220845" cy="1295400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40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</a:t>
            </a:r>
            <a:endParaRPr lang="zh-CN" altLang="en-US" sz="400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1365" y="1061720"/>
            <a:ext cx="7620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0851" y="841104"/>
            <a:ext cx="76028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         </a:t>
            </a:r>
            <a:r>
              <a:rPr lang="zh-CN" altLang="en-US" dirty="0">
                <a:solidFill>
                  <a:schemeClr val="tx1"/>
                </a:solidFill>
              </a:rPr>
              <a:t>希望</a:t>
            </a:r>
            <a:r>
              <a:rPr lang="zh-CN" altLang="en-US" dirty="0">
                <a:solidFill>
                  <a:schemeClr val="tx1"/>
                </a:solidFill>
              </a:rPr>
              <a:t>在安防领域、医学领域、工业领域，甚至是自动驾驶、人机交互领域</a:t>
            </a:r>
            <a:r>
              <a:rPr lang="zh-CN" altLang="en-US" dirty="0"/>
              <a:t>取得</a:t>
            </a:r>
            <a:r>
              <a:rPr lang="zh-CN" altLang="en-US" dirty="0">
                <a:solidFill>
                  <a:schemeClr val="tx1"/>
                </a:solidFill>
              </a:rPr>
              <a:t>更好</a:t>
            </a:r>
            <a:r>
              <a:rPr lang="zh-CN" altLang="en-US" dirty="0">
                <a:solidFill>
                  <a:schemeClr val="tx1"/>
                </a:solidFill>
              </a:rPr>
              <a:t>的发展。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366961"/>
            <a:ext cx="2207271" cy="13243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7734"/>
            <a:ext cx="2060905" cy="12028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97" y="2139702"/>
            <a:ext cx="3411111" cy="27288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7" y="3819708"/>
            <a:ext cx="1946665" cy="12633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48" y="3739853"/>
            <a:ext cx="2382002" cy="1298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36195" y="-77470"/>
            <a:ext cx="9199880" cy="5220335"/>
            <a:chOff x="-113" y="0"/>
            <a:chExt cx="14488" cy="8174"/>
          </a:xfrm>
        </p:grpSpPr>
        <p:pic>
          <p:nvPicPr>
            <p:cNvPr id="3" name="图片 2" descr="QPO{Q$G)ZV]}G%M~O%HL[`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13" y="0"/>
              <a:ext cx="14488" cy="8175"/>
            </a:xfrm>
            <a:prstGeom prst="rect">
              <a:avLst/>
            </a:prstGeom>
          </p:spPr>
        </p:pic>
        <p:pic>
          <p:nvPicPr>
            <p:cNvPr id="21513" name="Group 8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416" y="5903"/>
              <a:ext cx="75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568" y="540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2" name="Group 4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623" y="1610"/>
              <a:ext cx="690" cy="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68" y="2916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2" name="Freeform 6"/>
            <p:cNvSpPr>
              <a:spLocks noEditPoints="1"/>
            </p:cNvSpPr>
            <p:nvPr/>
          </p:nvSpPr>
          <p:spPr bwMode="auto">
            <a:xfrm>
              <a:off x="11282" y="4844"/>
              <a:ext cx="3004" cy="2838"/>
            </a:xfrm>
            <a:custGeom>
              <a:avLst/>
              <a:gdLst>
                <a:gd name="T0" fmla="*/ 752930199 w 383"/>
                <a:gd name="T1" fmla="*/ 2147483647 h 382"/>
                <a:gd name="T2" fmla="*/ 364319320 w 383"/>
                <a:gd name="T3" fmla="*/ 2147483647 h 382"/>
                <a:gd name="T4" fmla="*/ 825795018 w 383"/>
                <a:gd name="T5" fmla="*/ 2147483647 h 382"/>
                <a:gd name="T6" fmla="*/ 777216829 w 383"/>
                <a:gd name="T7" fmla="*/ 2147483647 h 382"/>
                <a:gd name="T8" fmla="*/ 1165827554 w 383"/>
                <a:gd name="T9" fmla="*/ 2147483647 h 382"/>
                <a:gd name="T10" fmla="*/ 1214405743 w 383"/>
                <a:gd name="T11" fmla="*/ 2147483647 h 382"/>
                <a:gd name="T12" fmla="*/ 1675876667 w 383"/>
                <a:gd name="T13" fmla="*/ 2054418357 h 382"/>
                <a:gd name="T14" fmla="*/ 1748741485 w 383"/>
                <a:gd name="T15" fmla="*/ 1450180158 h 382"/>
                <a:gd name="T16" fmla="*/ 2147483647 w 383"/>
                <a:gd name="T17" fmla="*/ 1377670198 h 382"/>
                <a:gd name="T18" fmla="*/ 2147483647 w 383"/>
                <a:gd name="T19" fmla="*/ 1063466617 h 382"/>
                <a:gd name="T20" fmla="*/ 2147483647 w 383"/>
                <a:gd name="T21" fmla="*/ 845936736 h 382"/>
                <a:gd name="T22" fmla="*/ 2147483647 w 383"/>
                <a:gd name="T23" fmla="*/ 725090079 h 382"/>
                <a:gd name="T24" fmla="*/ 2147483647 w 383"/>
                <a:gd name="T25" fmla="*/ 580070005 h 382"/>
                <a:gd name="T26" fmla="*/ 2147483647 w 383"/>
                <a:gd name="T27" fmla="*/ 531733308 h 382"/>
                <a:gd name="T28" fmla="*/ 2147483647 w 383"/>
                <a:gd name="T29" fmla="*/ 725090079 h 382"/>
                <a:gd name="T30" fmla="*/ 2147483647 w 383"/>
                <a:gd name="T31" fmla="*/ 410881736 h 382"/>
                <a:gd name="T32" fmla="*/ 2147483647 w 383"/>
                <a:gd name="T33" fmla="*/ 797600040 h 382"/>
                <a:gd name="T34" fmla="*/ 2147483647 w 383"/>
                <a:gd name="T35" fmla="*/ 870110000 h 382"/>
                <a:gd name="T36" fmla="*/ 2147483647 w 383"/>
                <a:gd name="T37" fmla="*/ 1232649970 h 382"/>
                <a:gd name="T38" fmla="*/ 2147483647 w 383"/>
                <a:gd name="T39" fmla="*/ 1450180158 h 382"/>
                <a:gd name="T40" fmla="*/ 2147483647 w 383"/>
                <a:gd name="T41" fmla="*/ 1619368427 h 382"/>
                <a:gd name="T42" fmla="*/ 2147483647 w 383"/>
                <a:gd name="T43" fmla="*/ 1981913313 h 382"/>
                <a:gd name="T44" fmla="*/ 2147483647 w 383"/>
                <a:gd name="T45" fmla="*/ 2147483647 h 382"/>
                <a:gd name="T46" fmla="*/ 2147483647 w 383"/>
                <a:gd name="T47" fmla="*/ 2147483647 h 382"/>
                <a:gd name="T48" fmla="*/ 2147483647 w 383"/>
                <a:gd name="T49" fmla="*/ 2147483647 h 382"/>
                <a:gd name="T50" fmla="*/ 2147483647 w 383"/>
                <a:gd name="T51" fmla="*/ 2147483647 h 382"/>
                <a:gd name="T52" fmla="*/ 2147483647 w 383"/>
                <a:gd name="T53" fmla="*/ 2147483647 h 382"/>
                <a:gd name="T54" fmla="*/ 2147483647 w 383"/>
                <a:gd name="T55" fmla="*/ 2147483647 h 382"/>
                <a:gd name="T56" fmla="*/ 2147483647 w 383"/>
                <a:gd name="T57" fmla="*/ 2147483647 h 382"/>
                <a:gd name="T58" fmla="*/ 2147483647 w 383"/>
                <a:gd name="T59" fmla="*/ 2147483647 h 382"/>
                <a:gd name="T60" fmla="*/ 2147483647 w 383"/>
                <a:gd name="T61" fmla="*/ 2147483647 h 382"/>
                <a:gd name="T62" fmla="*/ 2147483647 w 383"/>
                <a:gd name="T63" fmla="*/ 2147483647 h 382"/>
                <a:gd name="T64" fmla="*/ 2147483647 w 383"/>
                <a:gd name="T65" fmla="*/ 2147483647 h 382"/>
                <a:gd name="T66" fmla="*/ 2147483647 w 383"/>
                <a:gd name="T67" fmla="*/ 2147483647 h 382"/>
                <a:gd name="T68" fmla="*/ 2147483647 w 383"/>
                <a:gd name="T69" fmla="*/ 2147483647 h 382"/>
                <a:gd name="T70" fmla="*/ 2147483647 w 383"/>
                <a:gd name="T71" fmla="*/ 2147483647 h 382"/>
                <a:gd name="T72" fmla="*/ 2147483647 w 383"/>
                <a:gd name="T73" fmla="*/ 2147483647 h 382"/>
                <a:gd name="T74" fmla="*/ 2147483647 w 383"/>
                <a:gd name="T75" fmla="*/ 2147483647 h 382"/>
                <a:gd name="T76" fmla="*/ 2147483647 w 383"/>
                <a:gd name="T77" fmla="*/ 2147483647 h 382"/>
                <a:gd name="T78" fmla="*/ 2147483647 w 383"/>
                <a:gd name="T79" fmla="*/ 2147483647 h 382"/>
                <a:gd name="T80" fmla="*/ 2147483647 w 383"/>
                <a:gd name="T81" fmla="*/ 2147483647 h 382"/>
                <a:gd name="T82" fmla="*/ 2147483647 w 383"/>
                <a:gd name="T83" fmla="*/ 2147483647 h 382"/>
                <a:gd name="T84" fmla="*/ 2147483647 w 383"/>
                <a:gd name="T85" fmla="*/ 2147483647 h 382"/>
                <a:gd name="T86" fmla="*/ 2147483647 w 383"/>
                <a:gd name="T87" fmla="*/ 2147483647 h 382"/>
                <a:gd name="T88" fmla="*/ 2147483647 w 383"/>
                <a:gd name="T89" fmla="*/ 2147483647 h 382"/>
                <a:gd name="T90" fmla="*/ 2147483647 w 383"/>
                <a:gd name="T91" fmla="*/ 2147483647 h 382"/>
                <a:gd name="T92" fmla="*/ 2147483647 w 383"/>
                <a:gd name="T93" fmla="*/ 2147483647 h 382"/>
                <a:gd name="T94" fmla="*/ 2147483647 w 383"/>
                <a:gd name="T95" fmla="*/ 2147483647 h 382"/>
                <a:gd name="T96" fmla="*/ 2113065580 w 383"/>
                <a:gd name="T97" fmla="*/ 2147483647 h 382"/>
                <a:gd name="T98" fmla="*/ 1384422319 w 383"/>
                <a:gd name="T99" fmla="*/ 2147483647 h 382"/>
                <a:gd name="T100" fmla="*/ 1384422319 w 383"/>
                <a:gd name="T101" fmla="*/ 2147483647 h 382"/>
                <a:gd name="T102" fmla="*/ 947238026 w 383"/>
                <a:gd name="T103" fmla="*/ 2147483647 h 382"/>
                <a:gd name="T104" fmla="*/ 971524656 w 383"/>
                <a:gd name="T105" fmla="*/ 2147483647 h 382"/>
                <a:gd name="T106" fmla="*/ 461475698 w 383"/>
                <a:gd name="T107" fmla="*/ 2147483647 h 382"/>
                <a:gd name="T108" fmla="*/ 801508388 w 383"/>
                <a:gd name="T109" fmla="*/ 2147483647 h 382"/>
                <a:gd name="T110" fmla="*/ 2147483647 w 383"/>
                <a:gd name="T111" fmla="*/ 2147483647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3"/>
                <a:gd name="T169" fmla="*/ 0 h 382"/>
                <a:gd name="T170" fmla="*/ 383 w 383"/>
                <a:gd name="T171" fmla="*/ 382 h 3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3" h="382">
                  <a:moveTo>
                    <a:pt x="0" y="201"/>
                  </a:moveTo>
                  <a:cubicBezTo>
                    <a:pt x="0" y="200"/>
                    <a:pt x="1" y="199"/>
                    <a:pt x="1" y="199"/>
                  </a:cubicBezTo>
                  <a:cubicBezTo>
                    <a:pt x="2" y="198"/>
                    <a:pt x="6" y="196"/>
                    <a:pt x="14" y="194"/>
                  </a:cubicBezTo>
                  <a:cubicBezTo>
                    <a:pt x="16" y="193"/>
                    <a:pt x="19" y="193"/>
                    <a:pt x="21" y="192"/>
                  </a:cubicBezTo>
                  <a:cubicBezTo>
                    <a:pt x="28" y="190"/>
                    <a:pt x="29" y="190"/>
                    <a:pt x="29" y="189"/>
                  </a:cubicBezTo>
                  <a:cubicBezTo>
                    <a:pt x="30" y="188"/>
                    <a:pt x="31" y="187"/>
                    <a:pt x="31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0"/>
                    <a:pt x="31" y="179"/>
                  </a:cubicBezTo>
                  <a:cubicBezTo>
                    <a:pt x="31" y="177"/>
                    <a:pt x="31" y="176"/>
                    <a:pt x="30" y="175"/>
                  </a:cubicBezTo>
                  <a:cubicBezTo>
                    <a:pt x="29" y="174"/>
                    <a:pt x="28" y="174"/>
                    <a:pt x="23" y="171"/>
                  </a:cubicBezTo>
                  <a:cubicBezTo>
                    <a:pt x="21" y="170"/>
                    <a:pt x="18" y="169"/>
                    <a:pt x="15" y="168"/>
                  </a:cubicBezTo>
                  <a:cubicBezTo>
                    <a:pt x="8" y="165"/>
                    <a:pt x="4" y="162"/>
                    <a:pt x="3" y="162"/>
                  </a:cubicBezTo>
                  <a:cubicBezTo>
                    <a:pt x="3" y="161"/>
                    <a:pt x="3" y="161"/>
                    <a:pt x="3" y="160"/>
                  </a:cubicBezTo>
                  <a:cubicBezTo>
                    <a:pt x="3" y="158"/>
                    <a:pt x="4" y="155"/>
                    <a:pt x="4" y="155"/>
                  </a:cubicBezTo>
                  <a:cubicBezTo>
                    <a:pt x="5" y="154"/>
                    <a:pt x="10" y="153"/>
                    <a:pt x="18" y="153"/>
                  </a:cubicBezTo>
                  <a:cubicBezTo>
                    <a:pt x="21" y="153"/>
                    <a:pt x="23" y="153"/>
                    <a:pt x="25" y="153"/>
                  </a:cubicBezTo>
                  <a:cubicBezTo>
                    <a:pt x="32" y="153"/>
                    <a:pt x="33" y="153"/>
                    <a:pt x="34" y="152"/>
                  </a:cubicBezTo>
                  <a:cubicBezTo>
                    <a:pt x="35" y="151"/>
                    <a:pt x="36" y="150"/>
                    <a:pt x="37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143"/>
                    <a:pt x="38" y="141"/>
                    <a:pt x="38" y="140"/>
                  </a:cubicBezTo>
                  <a:cubicBezTo>
                    <a:pt x="38" y="139"/>
                    <a:pt x="38" y="139"/>
                    <a:pt x="38" y="138"/>
                  </a:cubicBezTo>
                  <a:cubicBezTo>
                    <a:pt x="38" y="137"/>
                    <a:pt x="37" y="136"/>
                    <a:pt x="32" y="133"/>
                  </a:cubicBezTo>
                  <a:cubicBezTo>
                    <a:pt x="30" y="131"/>
                    <a:pt x="28" y="130"/>
                    <a:pt x="26" y="128"/>
                  </a:cubicBezTo>
                  <a:cubicBezTo>
                    <a:pt x="19" y="123"/>
                    <a:pt x="16" y="120"/>
                    <a:pt x="15" y="119"/>
                  </a:cubicBezTo>
                  <a:cubicBezTo>
                    <a:pt x="15" y="117"/>
                    <a:pt x="17" y="113"/>
                    <a:pt x="18" y="112"/>
                  </a:cubicBezTo>
                  <a:cubicBezTo>
                    <a:pt x="19" y="112"/>
                    <a:pt x="24" y="113"/>
                    <a:pt x="32" y="114"/>
                  </a:cubicBezTo>
                  <a:cubicBezTo>
                    <a:pt x="34" y="115"/>
                    <a:pt x="37" y="115"/>
                    <a:pt x="39" y="116"/>
                  </a:cubicBezTo>
                  <a:cubicBezTo>
                    <a:pt x="46" y="117"/>
                    <a:pt x="47" y="117"/>
                    <a:pt x="48" y="117"/>
                  </a:cubicBezTo>
                  <a:cubicBezTo>
                    <a:pt x="48" y="116"/>
                    <a:pt x="49" y="116"/>
                    <a:pt x="52" y="112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5" y="107"/>
                    <a:pt x="55" y="105"/>
                    <a:pt x="55" y="105"/>
                  </a:cubicBezTo>
                  <a:cubicBezTo>
                    <a:pt x="55" y="105"/>
                    <a:pt x="55" y="104"/>
                    <a:pt x="55" y="104"/>
                  </a:cubicBezTo>
                  <a:cubicBezTo>
                    <a:pt x="54" y="103"/>
                    <a:pt x="54" y="102"/>
                    <a:pt x="50" y="98"/>
                  </a:cubicBezTo>
                  <a:cubicBezTo>
                    <a:pt x="48" y="96"/>
                    <a:pt x="46" y="94"/>
                    <a:pt x="45" y="91"/>
                  </a:cubicBezTo>
                  <a:cubicBezTo>
                    <a:pt x="40" y="85"/>
                    <a:pt x="37" y="81"/>
                    <a:pt x="36" y="80"/>
                  </a:cubicBezTo>
                  <a:cubicBezTo>
                    <a:pt x="37" y="79"/>
                    <a:pt x="39" y="75"/>
                    <a:pt x="41" y="74"/>
                  </a:cubicBezTo>
                  <a:cubicBezTo>
                    <a:pt x="42" y="75"/>
                    <a:pt x="47" y="76"/>
                    <a:pt x="54" y="79"/>
                  </a:cubicBezTo>
                  <a:cubicBezTo>
                    <a:pt x="56" y="80"/>
                    <a:pt x="58" y="81"/>
                    <a:pt x="61" y="82"/>
                  </a:cubicBezTo>
                  <a:cubicBezTo>
                    <a:pt x="67" y="85"/>
                    <a:pt x="68" y="86"/>
                    <a:pt x="69" y="85"/>
                  </a:cubicBezTo>
                  <a:cubicBezTo>
                    <a:pt x="70" y="85"/>
                    <a:pt x="72" y="84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7" y="78"/>
                    <a:pt x="78" y="76"/>
                    <a:pt x="78" y="75"/>
                  </a:cubicBezTo>
                  <a:cubicBezTo>
                    <a:pt x="78" y="74"/>
                    <a:pt x="78" y="73"/>
                    <a:pt x="75" y="68"/>
                  </a:cubicBezTo>
                  <a:cubicBezTo>
                    <a:pt x="74" y="66"/>
                    <a:pt x="73" y="63"/>
                    <a:pt x="72" y="60"/>
                  </a:cubicBezTo>
                  <a:cubicBezTo>
                    <a:pt x="68" y="53"/>
                    <a:pt x="67" y="49"/>
                    <a:pt x="66" y="47"/>
                  </a:cubicBezTo>
                  <a:cubicBezTo>
                    <a:pt x="67" y="46"/>
                    <a:pt x="70" y="43"/>
                    <a:pt x="72" y="43"/>
                  </a:cubicBezTo>
                  <a:cubicBezTo>
                    <a:pt x="73" y="43"/>
                    <a:pt x="77" y="46"/>
                    <a:pt x="83" y="51"/>
                  </a:cubicBezTo>
                  <a:cubicBezTo>
                    <a:pt x="85" y="52"/>
                    <a:pt x="87" y="54"/>
                    <a:pt x="89" y="55"/>
                  </a:cubicBezTo>
                  <a:cubicBezTo>
                    <a:pt x="95" y="59"/>
                    <a:pt x="95" y="60"/>
                    <a:pt x="97" y="60"/>
                  </a:cubicBezTo>
                  <a:cubicBezTo>
                    <a:pt x="97" y="60"/>
                    <a:pt x="99" y="60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54"/>
                    <a:pt x="108" y="53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8" y="48"/>
                    <a:pt x="107" y="44"/>
                  </a:cubicBezTo>
                  <a:cubicBezTo>
                    <a:pt x="106" y="42"/>
                    <a:pt x="106" y="39"/>
                    <a:pt x="105" y="36"/>
                  </a:cubicBezTo>
                  <a:cubicBezTo>
                    <a:pt x="104" y="30"/>
                    <a:pt x="103" y="24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1"/>
                    <a:pt x="108" y="19"/>
                    <a:pt x="109" y="19"/>
                  </a:cubicBezTo>
                  <a:cubicBezTo>
                    <a:pt x="110" y="20"/>
                    <a:pt x="114" y="23"/>
                    <a:pt x="119" y="29"/>
                  </a:cubicBezTo>
                  <a:cubicBezTo>
                    <a:pt x="120" y="31"/>
                    <a:pt x="122" y="33"/>
                    <a:pt x="123" y="35"/>
                  </a:cubicBezTo>
                  <a:cubicBezTo>
                    <a:pt x="128" y="41"/>
                    <a:pt x="128" y="41"/>
                    <a:pt x="129" y="42"/>
                  </a:cubicBezTo>
                  <a:cubicBezTo>
                    <a:pt x="130" y="42"/>
                    <a:pt x="132" y="42"/>
                    <a:pt x="136" y="40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41" y="39"/>
                    <a:pt x="142" y="38"/>
                    <a:pt x="143" y="36"/>
                  </a:cubicBezTo>
                  <a:cubicBezTo>
                    <a:pt x="143" y="36"/>
                    <a:pt x="143" y="35"/>
                    <a:pt x="143" y="30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5"/>
                    <a:pt x="143" y="23"/>
                    <a:pt x="143" y="20"/>
                  </a:cubicBezTo>
                  <a:cubicBezTo>
                    <a:pt x="143" y="13"/>
                    <a:pt x="144" y="8"/>
                    <a:pt x="144" y="6"/>
                  </a:cubicBezTo>
                  <a:cubicBezTo>
                    <a:pt x="146" y="5"/>
                    <a:pt x="150" y="4"/>
                    <a:pt x="151" y="5"/>
                  </a:cubicBezTo>
                  <a:cubicBezTo>
                    <a:pt x="152" y="6"/>
                    <a:pt x="155" y="10"/>
                    <a:pt x="158" y="17"/>
                  </a:cubicBezTo>
                  <a:cubicBezTo>
                    <a:pt x="159" y="19"/>
                    <a:pt x="160" y="22"/>
                    <a:pt x="161" y="24"/>
                  </a:cubicBezTo>
                  <a:cubicBezTo>
                    <a:pt x="164" y="30"/>
                    <a:pt x="165" y="31"/>
                    <a:pt x="166" y="31"/>
                  </a:cubicBezTo>
                  <a:cubicBezTo>
                    <a:pt x="166" y="32"/>
                    <a:pt x="168" y="32"/>
                    <a:pt x="172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8" y="31"/>
                    <a:pt x="179" y="30"/>
                    <a:pt x="180" y="30"/>
                  </a:cubicBezTo>
                  <a:cubicBezTo>
                    <a:pt x="181" y="29"/>
                    <a:pt x="181" y="28"/>
                    <a:pt x="182" y="22"/>
                  </a:cubicBezTo>
                  <a:cubicBezTo>
                    <a:pt x="183" y="20"/>
                    <a:pt x="183" y="17"/>
                    <a:pt x="184" y="14"/>
                  </a:cubicBezTo>
                  <a:cubicBezTo>
                    <a:pt x="186" y="7"/>
                    <a:pt x="188" y="2"/>
                    <a:pt x="188" y="1"/>
                  </a:cubicBezTo>
                  <a:cubicBezTo>
                    <a:pt x="190" y="0"/>
                    <a:pt x="194" y="0"/>
                    <a:pt x="195" y="1"/>
                  </a:cubicBezTo>
                  <a:cubicBezTo>
                    <a:pt x="196" y="2"/>
                    <a:pt x="198" y="6"/>
                    <a:pt x="199" y="14"/>
                  </a:cubicBezTo>
                  <a:cubicBezTo>
                    <a:pt x="200" y="17"/>
                    <a:pt x="200" y="19"/>
                    <a:pt x="201" y="21"/>
                  </a:cubicBezTo>
                  <a:cubicBezTo>
                    <a:pt x="202" y="28"/>
                    <a:pt x="202" y="29"/>
                    <a:pt x="203" y="30"/>
                  </a:cubicBezTo>
                  <a:cubicBezTo>
                    <a:pt x="204" y="30"/>
                    <a:pt x="205" y="31"/>
                    <a:pt x="209" y="31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5" y="32"/>
                    <a:pt x="217" y="32"/>
                    <a:pt x="218" y="31"/>
                  </a:cubicBezTo>
                  <a:cubicBezTo>
                    <a:pt x="218" y="31"/>
                    <a:pt x="219" y="30"/>
                    <a:pt x="221" y="24"/>
                  </a:cubicBezTo>
                  <a:cubicBezTo>
                    <a:pt x="223" y="22"/>
                    <a:pt x="224" y="20"/>
                    <a:pt x="225" y="17"/>
                  </a:cubicBezTo>
                  <a:cubicBezTo>
                    <a:pt x="229" y="10"/>
                    <a:pt x="232" y="6"/>
                    <a:pt x="232" y="5"/>
                  </a:cubicBezTo>
                  <a:cubicBezTo>
                    <a:pt x="234" y="5"/>
                    <a:pt x="238" y="6"/>
                    <a:pt x="239" y="7"/>
                  </a:cubicBezTo>
                  <a:cubicBezTo>
                    <a:pt x="240" y="8"/>
                    <a:pt x="240" y="11"/>
                    <a:pt x="240" y="18"/>
                  </a:cubicBezTo>
                  <a:cubicBezTo>
                    <a:pt x="240" y="19"/>
                    <a:pt x="240" y="20"/>
                    <a:pt x="240" y="21"/>
                  </a:cubicBezTo>
                  <a:cubicBezTo>
                    <a:pt x="240" y="23"/>
                    <a:pt x="240" y="26"/>
                    <a:pt x="240" y="28"/>
                  </a:cubicBezTo>
                  <a:cubicBezTo>
                    <a:pt x="240" y="30"/>
                    <a:pt x="240" y="32"/>
                    <a:pt x="240" y="33"/>
                  </a:cubicBezTo>
                  <a:cubicBezTo>
                    <a:pt x="240" y="35"/>
                    <a:pt x="240" y="36"/>
                    <a:pt x="240" y="37"/>
                  </a:cubicBezTo>
                  <a:cubicBezTo>
                    <a:pt x="241" y="38"/>
                    <a:pt x="242" y="39"/>
                    <a:pt x="246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51" y="42"/>
                    <a:pt x="253" y="42"/>
                    <a:pt x="254" y="41"/>
                  </a:cubicBezTo>
                  <a:cubicBezTo>
                    <a:pt x="255" y="41"/>
                    <a:pt x="255" y="40"/>
                    <a:pt x="259" y="36"/>
                  </a:cubicBezTo>
                  <a:cubicBezTo>
                    <a:pt x="261" y="34"/>
                    <a:pt x="263" y="32"/>
                    <a:pt x="265" y="30"/>
                  </a:cubicBezTo>
                  <a:cubicBezTo>
                    <a:pt x="270" y="24"/>
                    <a:pt x="273" y="20"/>
                    <a:pt x="274" y="19"/>
                  </a:cubicBezTo>
                  <a:cubicBezTo>
                    <a:pt x="276" y="19"/>
                    <a:pt x="280" y="21"/>
                    <a:pt x="281" y="23"/>
                  </a:cubicBezTo>
                  <a:cubicBezTo>
                    <a:pt x="281" y="25"/>
                    <a:pt x="280" y="30"/>
                    <a:pt x="278" y="36"/>
                  </a:cubicBezTo>
                  <a:cubicBezTo>
                    <a:pt x="277" y="39"/>
                    <a:pt x="277" y="41"/>
                    <a:pt x="276" y="44"/>
                  </a:cubicBezTo>
                  <a:cubicBezTo>
                    <a:pt x="275" y="48"/>
                    <a:pt x="274" y="50"/>
                    <a:pt x="274" y="51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5" y="53"/>
                    <a:pt x="276" y="54"/>
                    <a:pt x="279" y="56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4" y="60"/>
                    <a:pt x="286" y="60"/>
                    <a:pt x="287" y="60"/>
                  </a:cubicBezTo>
                  <a:cubicBezTo>
                    <a:pt x="288" y="60"/>
                    <a:pt x="289" y="59"/>
                    <a:pt x="293" y="56"/>
                  </a:cubicBezTo>
                  <a:cubicBezTo>
                    <a:pt x="295" y="54"/>
                    <a:pt x="298" y="52"/>
                    <a:pt x="300" y="51"/>
                  </a:cubicBezTo>
                  <a:cubicBezTo>
                    <a:pt x="306" y="46"/>
                    <a:pt x="311" y="44"/>
                    <a:pt x="312" y="43"/>
                  </a:cubicBezTo>
                  <a:cubicBezTo>
                    <a:pt x="313" y="44"/>
                    <a:pt x="317" y="46"/>
                    <a:pt x="317" y="48"/>
                  </a:cubicBezTo>
                  <a:cubicBezTo>
                    <a:pt x="317" y="49"/>
                    <a:pt x="315" y="53"/>
                    <a:pt x="311" y="61"/>
                  </a:cubicBezTo>
                  <a:cubicBezTo>
                    <a:pt x="310" y="63"/>
                    <a:pt x="309" y="65"/>
                    <a:pt x="308" y="67"/>
                  </a:cubicBezTo>
                  <a:cubicBezTo>
                    <a:pt x="305" y="73"/>
                    <a:pt x="304" y="74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5" y="76"/>
                    <a:pt x="306" y="78"/>
                    <a:pt x="308" y="80"/>
                  </a:cubicBezTo>
                  <a:cubicBezTo>
                    <a:pt x="309" y="83"/>
                    <a:pt x="309" y="83"/>
                    <a:pt x="309" y="83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2" y="84"/>
                    <a:pt x="313" y="85"/>
                    <a:pt x="315" y="85"/>
                  </a:cubicBezTo>
                  <a:cubicBezTo>
                    <a:pt x="316" y="86"/>
                    <a:pt x="316" y="85"/>
                    <a:pt x="322" y="83"/>
                  </a:cubicBezTo>
                  <a:cubicBezTo>
                    <a:pt x="324" y="82"/>
                    <a:pt x="327" y="81"/>
                    <a:pt x="329" y="80"/>
                  </a:cubicBezTo>
                  <a:cubicBezTo>
                    <a:pt x="337" y="77"/>
                    <a:pt x="341" y="75"/>
                    <a:pt x="343" y="75"/>
                  </a:cubicBezTo>
                  <a:cubicBezTo>
                    <a:pt x="344" y="76"/>
                    <a:pt x="347" y="79"/>
                    <a:pt x="347" y="81"/>
                  </a:cubicBezTo>
                  <a:cubicBezTo>
                    <a:pt x="346" y="82"/>
                    <a:pt x="344" y="85"/>
                    <a:pt x="338" y="92"/>
                  </a:cubicBezTo>
                  <a:cubicBezTo>
                    <a:pt x="337" y="94"/>
                    <a:pt x="335" y="96"/>
                    <a:pt x="334" y="97"/>
                  </a:cubicBezTo>
                  <a:cubicBezTo>
                    <a:pt x="329" y="102"/>
                    <a:pt x="328" y="103"/>
                    <a:pt x="328" y="104"/>
                  </a:cubicBezTo>
                  <a:cubicBezTo>
                    <a:pt x="328" y="105"/>
                    <a:pt x="328" y="105"/>
                    <a:pt x="328" y="105"/>
                  </a:cubicBezTo>
                  <a:cubicBezTo>
                    <a:pt x="328" y="106"/>
                    <a:pt x="329" y="108"/>
                    <a:pt x="331" y="110"/>
                  </a:cubicBezTo>
                  <a:cubicBezTo>
                    <a:pt x="331" y="113"/>
                    <a:pt x="331" y="113"/>
                    <a:pt x="331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6"/>
                    <a:pt x="335" y="116"/>
                    <a:pt x="336" y="117"/>
                  </a:cubicBezTo>
                  <a:cubicBezTo>
                    <a:pt x="337" y="117"/>
                    <a:pt x="338" y="117"/>
                    <a:pt x="344" y="116"/>
                  </a:cubicBezTo>
                  <a:cubicBezTo>
                    <a:pt x="346" y="115"/>
                    <a:pt x="349" y="115"/>
                    <a:pt x="352" y="114"/>
                  </a:cubicBezTo>
                  <a:cubicBezTo>
                    <a:pt x="359" y="113"/>
                    <a:pt x="364" y="113"/>
                    <a:pt x="366" y="113"/>
                  </a:cubicBezTo>
                  <a:cubicBezTo>
                    <a:pt x="367" y="114"/>
                    <a:pt x="368" y="118"/>
                    <a:pt x="368" y="119"/>
                  </a:cubicBezTo>
                  <a:cubicBezTo>
                    <a:pt x="368" y="119"/>
                    <a:pt x="368" y="119"/>
                    <a:pt x="368" y="119"/>
                  </a:cubicBezTo>
                  <a:cubicBezTo>
                    <a:pt x="368" y="120"/>
                    <a:pt x="364" y="124"/>
                    <a:pt x="357" y="128"/>
                  </a:cubicBezTo>
                  <a:cubicBezTo>
                    <a:pt x="355" y="130"/>
                    <a:pt x="353" y="131"/>
                    <a:pt x="352" y="133"/>
                  </a:cubicBezTo>
                  <a:cubicBezTo>
                    <a:pt x="346" y="137"/>
                    <a:pt x="345" y="137"/>
                    <a:pt x="345" y="138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141"/>
                    <a:pt x="345" y="142"/>
                    <a:pt x="346" y="144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7" y="150"/>
                    <a:pt x="348" y="151"/>
                    <a:pt x="349" y="152"/>
                  </a:cubicBezTo>
                  <a:cubicBezTo>
                    <a:pt x="350" y="152"/>
                    <a:pt x="351" y="153"/>
                    <a:pt x="357" y="153"/>
                  </a:cubicBezTo>
                  <a:cubicBezTo>
                    <a:pt x="359" y="153"/>
                    <a:pt x="362" y="153"/>
                    <a:pt x="365" y="153"/>
                  </a:cubicBezTo>
                  <a:cubicBezTo>
                    <a:pt x="373" y="154"/>
                    <a:pt x="378" y="155"/>
                    <a:pt x="379" y="155"/>
                  </a:cubicBezTo>
                  <a:cubicBezTo>
                    <a:pt x="380" y="156"/>
                    <a:pt x="380" y="159"/>
                    <a:pt x="380" y="161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79" y="163"/>
                    <a:pt x="375" y="165"/>
                    <a:pt x="368" y="168"/>
                  </a:cubicBezTo>
                  <a:cubicBezTo>
                    <a:pt x="365" y="169"/>
                    <a:pt x="363" y="170"/>
                    <a:pt x="361" y="171"/>
                  </a:cubicBezTo>
                  <a:cubicBezTo>
                    <a:pt x="354" y="174"/>
                    <a:pt x="354" y="174"/>
                    <a:pt x="353" y="175"/>
                  </a:cubicBezTo>
                  <a:cubicBezTo>
                    <a:pt x="352" y="176"/>
                    <a:pt x="352" y="177"/>
                    <a:pt x="352" y="178"/>
                  </a:cubicBezTo>
                  <a:cubicBezTo>
                    <a:pt x="352" y="179"/>
                    <a:pt x="352" y="181"/>
                    <a:pt x="352" y="181"/>
                  </a:cubicBezTo>
                  <a:cubicBezTo>
                    <a:pt x="351" y="184"/>
                    <a:pt x="351" y="184"/>
                    <a:pt x="351" y="184"/>
                  </a:cubicBezTo>
                  <a:cubicBezTo>
                    <a:pt x="352" y="184"/>
                    <a:pt x="352" y="184"/>
                    <a:pt x="352" y="184"/>
                  </a:cubicBezTo>
                  <a:cubicBezTo>
                    <a:pt x="352" y="187"/>
                    <a:pt x="353" y="188"/>
                    <a:pt x="354" y="189"/>
                  </a:cubicBezTo>
                  <a:cubicBezTo>
                    <a:pt x="355" y="190"/>
                    <a:pt x="356" y="190"/>
                    <a:pt x="361" y="192"/>
                  </a:cubicBezTo>
                  <a:cubicBezTo>
                    <a:pt x="364" y="193"/>
                    <a:pt x="366" y="194"/>
                    <a:pt x="369" y="194"/>
                  </a:cubicBezTo>
                  <a:cubicBezTo>
                    <a:pt x="376" y="197"/>
                    <a:pt x="381" y="199"/>
                    <a:pt x="382" y="199"/>
                  </a:cubicBezTo>
                  <a:cubicBezTo>
                    <a:pt x="382" y="200"/>
                    <a:pt x="383" y="201"/>
                    <a:pt x="383" y="202"/>
                  </a:cubicBezTo>
                  <a:cubicBezTo>
                    <a:pt x="383" y="204"/>
                    <a:pt x="382" y="206"/>
                    <a:pt x="382" y="207"/>
                  </a:cubicBezTo>
                  <a:cubicBezTo>
                    <a:pt x="381" y="207"/>
                    <a:pt x="376" y="208"/>
                    <a:pt x="368" y="210"/>
                  </a:cubicBezTo>
                  <a:cubicBezTo>
                    <a:pt x="366" y="210"/>
                    <a:pt x="363" y="210"/>
                    <a:pt x="361" y="211"/>
                  </a:cubicBezTo>
                  <a:cubicBezTo>
                    <a:pt x="354" y="212"/>
                    <a:pt x="353" y="212"/>
                    <a:pt x="352" y="213"/>
                  </a:cubicBezTo>
                  <a:cubicBezTo>
                    <a:pt x="352" y="213"/>
                    <a:pt x="351" y="215"/>
                    <a:pt x="350" y="219"/>
                  </a:cubicBezTo>
                  <a:cubicBezTo>
                    <a:pt x="350" y="219"/>
                    <a:pt x="350" y="219"/>
                    <a:pt x="350" y="219"/>
                  </a:cubicBezTo>
                  <a:cubicBezTo>
                    <a:pt x="350" y="220"/>
                    <a:pt x="350" y="220"/>
                    <a:pt x="350" y="220"/>
                  </a:cubicBezTo>
                  <a:cubicBezTo>
                    <a:pt x="350" y="222"/>
                    <a:pt x="349" y="223"/>
                    <a:pt x="349" y="224"/>
                  </a:cubicBezTo>
                  <a:cubicBezTo>
                    <a:pt x="349" y="225"/>
                    <a:pt x="350" y="226"/>
                    <a:pt x="350" y="227"/>
                  </a:cubicBezTo>
                  <a:cubicBezTo>
                    <a:pt x="351" y="228"/>
                    <a:pt x="351" y="228"/>
                    <a:pt x="357" y="231"/>
                  </a:cubicBezTo>
                  <a:cubicBezTo>
                    <a:pt x="359" y="232"/>
                    <a:pt x="361" y="234"/>
                    <a:pt x="364" y="235"/>
                  </a:cubicBezTo>
                  <a:cubicBezTo>
                    <a:pt x="370" y="239"/>
                    <a:pt x="374" y="242"/>
                    <a:pt x="375" y="243"/>
                  </a:cubicBezTo>
                  <a:cubicBezTo>
                    <a:pt x="375" y="243"/>
                    <a:pt x="375" y="243"/>
                    <a:pt x="375" y="244"/>
                  </a:cubicBezTo>
                  <a:cubicBezTo>
                    <a:pt x="375" y="246"/>
                    <a:pt x="374" y="249"/>
                    <a:pt x="373" y="250"/>
                  </a:cubicBezTo>
                  <a:cubicBezTo>
                    <a:pt x="372" y="250"/>
                    <a:pt x="367" y="250"/>
                    <a:pt x="359" y="250"/>
                  </a:cubicBezTo>
                  <a:cubicBezTo>
                    <a:pt x="357" y="250"/>
                    <a:pt x="354" y="249"/>
                    <a:pt x="352" y="249"/>
                  </a:cubicBezTo>
                  <a:cubicBezTo>
                    <a:pt x="345" y="249"/>
                    <a:pt x="344" y="249"/>
                    <a:pt x="343" y="249"/>
                  </a:cubicBezTo>
                  <a:cubicBezTo>
                    <a:pt x="342" y="250"/>
                    <a:pt x="341" y="252"/>
                    <a:pt x="340" y="255"/>
                  </a:cubicBezTo>
                  <a:cubicBezTo>
                    <a:pt x="339" y="255"/>
                    <a:pt x="339" y="255"/>
                    <a:pt x="339" y="255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8"/>
                    <a:pt x="337" y="260"/>
                    <a:pt x="337" y="261"/>
                  </a:cubicBezTo>
                  <a:cubicBezTo>
                    <a:pt x="337" y="262"/>
                    <a:pt x="338" y="262"/>
                    <a:pt x="338" y="262"/>
                  </a:cubicBezTo>
                  <a:cubicBezTo>
                    <a:pt x="338" y="263"/>
                    <a:pt x="339" y="264"/>
                    <a:pt x="343" y="268"/>
                  </a:cubicBezTo>
                  <a:cubicBezTo>
                    <a:pt x="345" y="270"/>
                    <a:pt x="347" y="272"/>
                    <a:pt x="349" y="274"/>
                  </a:cubicBezTo>
                  <a:cubicBezTo>
                    <a:pt x="354" y="279"/>
                    <a:pt x="358" y="283"/>
                    <a:pt x="358" y="284"/>
                  </a:cubicBezTo>
                  <a:cubicBezTo>
                    <a:pt x="358" y="286"/>
                    <a:pt x="356" y="290"/>
                    <a:pt x="355" y="290"/>
                  </a:cubicBezTo>
                  <a:cubicBezTo>
                    <a:pt x="354" y="290"/>
                    <a:pt x="349" y="289"/>
                    <a:pt x="341" y="287"/>
                  </a:cubicBezTo>
                  <a:cubicBezTo>
                    <a:pt x="339" y="286"/>
                    <a:pt x="336" y="285"/>
                    <a:pt x="334" y="285"/>
                  </a:cubicBezTo>
                  <a:cubicBezTo>
                    <a:pt x="328" y="282"/>
                    <a:pt x="327" y="282"/>
                    <a:pt x="326" y="283"/>
                  </a:cubicBezTo>
                  <a:cubicBezTo>
                    <a:pt x="325" y="283"/>
                    <a:pt x="324" y="284"/>
                    <a:pt x="321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7" y="292"/>
                    <a:pt x="317" y="293"/>
                    <a:pt x="317" y="294"/>
                  </a:cubicBezTo>
                  <a:cubicBezTo>
                    <a:pt x="317" y="294"/>
                    <a:pt x="317" y="294"/>
                    <a:pt x="317" y="294"/>
                  </a:cubicBezTo>
                  <a:cubicBezTo>
                    <a:pt x="317" y="295"/>
                    <a:pt x="318" y="296"/>
                    <a:pt x="321" y="301"/>
                  </a:cubicBezTo>
                  <a:cubicBezTo>
                    <a:pt x="323" y="303"/>
                    <a:pt x="324" y="305"/>
                    <a:pt x="326" y="308"/>
                  </a:cubicBezTo>
                  <a:cubicBezTo>
                    <a:pt x="330" y="314"/>
                    <a:pt x="332" y="319"/>
                    <a:pt x="333" y="320"/>
                  </a:cubicBezTo>
                  <a:cubicBezTo>
                    <a:pt x="332" y="322"/>
                    <a:pt x="329" y="325"/>
                    <a:pt x="328" y="325"/>
                  </a:cubicBezTo>
                  <a:cubicBezTo>
                    <a:pt x="326" y="325"/>
                    <a:pt x="322" y="323"/>
                    <a:pt x="315" y="319"/>
                  </a:cubicBezTo>
                  <a:cubicBezTo>
                    <a:pt x="313" y="318"/>
                    <a:pt x="311" y="316"/>
                    <a:pt x="309" y="315"/>
                  </a:cubicBezTo>
                  <a:cubicBezTo>
                    <a:pt x="303" y="311"/>
                    <a:pt x="302" y="311"/>
                    <a:pt x="301" y="311"/>
                  </a:cubicBezTo>
                  <a:cubicBezTo>
                    <a:pt x="300" y="311"/>
                    <a:pt x="299" y="312"/>
                    <a:pt x="296" y="315"/>
                  </a:cubicBezTo>
                  <a:cubicBezTo>
                    <a:pt x="294" y="315"/>
                    <a:pt x="294" y="315"/>
                    <a:pt x="294" y="315"/>
                  </a:cubicBezTo>
                  <a:cubicBezTo>
                    <a:pt x="294" y="316"/>
                    <a:pt x="294" y="316"/>
                    <a:pt x="294" y="316"/>
                  </a:cubicBezTo>
                  <a:cubicBezTo>
                    <a:pt x="291" y="318"/>
                    <a:pt x="290" y="319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2"/>
                    <a:pt x="291" y="323"/>
                    <a:pt x="292" y="328"/>
                  </a:cubicBezTo>
                  <a:cubicBezTo>
                    <a:pt x="293" y="330"/>
                    <a:pt x="294" y="333"/>
                    <a:pt x="295" y="336"/>
                  </a:cubicBezTo>
                  <a:cubicBezTo>
                    <a:pt x="298" y="342"/>
                    <a:pt x="299" y="348"/>
                    <a:pt x="299" y="349"/>
                  </a:cubicBezTo>
                  <a:cubicBezTo>
                    <a:pt x="298" y="351"/>
                    <a:pt x="295" y="353"/>
                    <a:pt x="293" y="353"/>
                  </a:cubicBezTo>
                  <a:cubicBezTo>
                    <a:pt x="292" y="353"/>
                    <a:pt x="288" y="350"/>
                    <a:pt x="283" y="344"/>
                  </a:cubicBezTo>
                  <a:cubicBezTo>
                    <a:pt x="281" y="342"/>
                    <a:pt x="279" y="340"/>
                    <a:pt x="277" y="339"/>
                  </a:cubicBezTo>
                  <a:cubicBezTo>
                    <a:pt x="272" y="334"/>
                    <a:pt x="272" y="333"/>
                    <a:pt x="271" y="333"/>
                  </a:cubicBezTo>
                  <a:cubicBezTo>
                    <a:pt x="270" y="333"/>
                    <a:pt x="268" y="333"/>
                    <a:pt x="265" y="335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6"/>
                    <a:pt x="263" y="336"/>
                    <a:pt x="263" y="336"/>
                  </a:cubicBezTo>
                  <a:cubicBezTo>
                    <a:pt x="260" y="337"/>
                    <a:pt x="258" y="338"/>
                    <a:pt x="258" y="340"/>
                  </a:cubicBezTo>
                  <a:cubicBezTo>
                    <a:pt x="258" y="340"/>
                    <a:pt x="258" y="341"/>
                    <a:pt x="258" y="341"/>
                  </a:cubicBezTo>
                  <a:cubicBezTo>
                    <a:pt x="258" y="342"/>
                    <a:pt x="258" y="344"/>
                    <a:pt x="258" y="348"/>
                  </a:cubicBezTo>
                  <a:cubicBezTo>
                    <a:pt x="259" y="350"/>
                    <a:pt x="259" y="353"/>
                    <a:pt x="259" y="356"/>
                  </a:cubicBezTo>
                  <a:cubicBezTo>
                    <a:pt x="260" y="360"/>
                    <a:pt x="260" y="365"/>
                    <a:pt x="260" y="368"/>
                  </a:cubicBezTo>
                  <a:cubicBezTo>
                    <a:pt x="260" y="369"/>
                    <a:pt x="260" y="370"/>
                    <a:pt x="260" y="370"/>
                  </a:cubicBezTo>
                  <a:cubicBezTo>
                    <a:pt x="259" y="371"/>
                    <a:pt x="255" y="373"/>
                    <a:pt x="253" y="372"/>
                  </a:cubicBezTo>
                  <a:cubicBezTo>
                    <a:pt x="252" y="371"/>
                    <a:pt x="249" y="368"/>
                    <a:pt x="245" y="361"/>
                  </a:cubicBezTo>
                  <a:cubicBezTo>
                    <a:pt x="244" y="359"/>
                    <a:pt x="242" y="357"/>
                    <a:pt x="241" y="355"/>
                  </a:cubicBezTo>
                  <a:cubicBezTo>
                    <a:pt x="237" y="349"/>
                    <a:pt x="237" y="348"/>
                    <a:pt x="236" y="348"/>
                  </a:cubicBezTo>
                  <a:cubicBezTo>
                    <a:pt x="235" y="347"/>
                    <a:pt x="233" y="347"/>
                    <a:pt x="229" y="348"/>
                  </a:cubicBezTo>
                  <a:cubicBezTo>
                    <a:pt x="227" y="347"/>
                    <a:pt x="227" y="347"/>
                    <a:pt x="227" y="347"/>
                  </a:cubicBezTo>
                  <a:cubicBezTo>
                    <a:pt x="227" y="349"/>
                    <a:pt x="227" y="349"/>
                    <a:pt x="227" y="349"/>
                  </a:cubicBezTo>
                  <a:cubicBezTo>
                    <a:pt x="224" y="349"/>
                    <a:pt x="223" y="350"/>
                    <a:pt x="222" y="351"/>
                  </a:cubicBezTo>
                  <a:cubicBezTo>
                    <a:pt x="221" y="352"/>
                    <a:pt x="221" y="353"/>
                    <a:pt x="221" y="359"/>
                  </a:cubicBezTo>
                  <a:cubicBezTo>
                    <a:pt x="220" y="361"/>
                    <a:pt x="220" y="364"/>
                    <a:pt x="220" y="367"/>
                  </a:cubicBezTo>
                  <a:cubicBezTo>
                    <a:pt x="218" y="375"/>
                    <a:pt x="217" y="380"/>
                    <a:pt x="217" y="381"/>
                  </a:cubicBezTo>
                  <a:cubicBezTo>
                    <a:pt x="215" y="382"/>
                    <a:pt x="211" y="382"/>
                    <a:pt x="210" y="382"/>
                  </a:cubicBezTo>
                  <a:cubicBezTo>
                    <a:pt x="209" y="381"/>
                    <a:pt x="207" y="376"/>
                    <a:pt x="204" y="369"/>
                  </a:cubicBezTo>
                  <a:cubicBezTo>
                    <a:pt x="204" y="366"/>
                    <a:pt x="203" y="364"/>
                    <a:pt x="202" y="362"/>
                  </a:cubicBezTo>
                  <a:cubicBezTo>
                    <a:pt x="200" y="355"/>
                    <a:pt x="200" y="354"/>
                    <a:pt x="199" y="354"/>
                  </a:cubicBezTo>
                  <a:cubicBezTo>
                    <a:pt x="198" y="353"/>
                    <a:pt x="197" y="352"/>
                    <a:pt x="192" y="353"/>
                  </a:cubicBezTo>
                  <a:cubicBezTo>
                    <a:pt x="191" y="352"/>
                    <a:pt x="191" y="352"/>
                    <a:pt x="191" y="352"/>
                  </a:cubicBezTo>
                  <a:cubicBezTo>
                    <a:pt x="190" y="353"/>
                    <a:pt x="190" y="353"/>
                    <a:pt x="190" y="353"/>
                  </a:cubicBezTo>
                  <a:cubicBezTo>
                    <a:pt x="186" y="352"/>
                    <a:pt x="185" y="353"/>
                    <a:pt x="184" y="354"/>
                  </a:cubicBezTo>
                  <a:cubicBezTo>
                    <a:pt x="183" y="354"/>
                    <a:pt x="183" y="355"/>
                    <a:pt x="181" y="361"/>
                  </a:cubicBezTo>
                  <a:cubicBezTo>
                    <a:pt x="180" y="363"/>
                    <a:pt x="179" y="366"/>
                    <a:pt x="178" y="369"/>
                  </a:cubicBezTo>
                  <a:cubicBezTo>
                    <a:pt x="175" y="376"/>
                    <a:pt x="173" y="380"/>
                    <a:pt x="173" y="382"/>
                  </a:cubicBezTo>
                  <a:cubicBezTo>
                    <a:pt x="171" y="382"/>
                    <a:pt x="167" y="382"/>
                    <a:pt x="165" y="381"/>
                  </a:cubicBezTo>
                  <a:cubicBezTo>
                    <a:pt x="165" y="380"/>
                    <a:pt x="164" y="375"/>
                    <a:pt x="163" y="367"/>
                  </a:cubicBezTo>
                  <a:cubicBezTo>
                    <a:pt x="163" y="364"/>
                    <a:pt x="163" y="362"/>
                    <a:pt x="163" y="360"/>
                  </a:cubicBezTo>
                  <a:cubicBezTo>
                    <a:pt x="162" y="353"/>
                    <a:pt x="162" y="352"/>
                    <a:pt x="161" y="351"/>
                  </a:cubicBezTo>
                  <a:cubicBezTo>
                    <a:pt x="160" y="350"/>
                    <a:pt x="158" y="349"/>
                    <a:pt x="155" y="349"/>
                  </a:cubicBezTo>
                  <a:cubicBezTo>
                    <a:pt x="154" y="347"/>
                    <a:pt x="154" y="347"/>
                    <a:pt x="154" y="347"/>
                  </a:cubicBezTo>
                  <a:cubicBezTo>
                    <a:pt x="153" y="348"/>
                    <a:pt x="153" y="348"/>
                    <a:pt x="153" y="348"/>
                  </a:cubicBezTo>
                  <a:cubicBezTo>
                    <a:pt x="149" y="347"/>
                    <a:pt x="148" y="347"/>
                    <a:pt x="147" y="348"/>
                  </a:cubicBezTo>
                  <a:cubicBezTo>
                    <a:pt x="146" y="348"/>
                    <a:pt x="146" y="349"/>
                    <a:pt x="142" y="354"/>
                  </a:cubicBezTo>
                  <a:cubicBezTo>
                    <a:pt x="141" y="356"/>
                    <a:pt x="139" y="359"/>
                    <a:pt x="138" y="361"/>
                  </a:cubicBezTo>
                  <a:cubicBezTo>
                    <a:pt x="133" y="367"/>
                    <a:pt x="130" y="371"/>
                    <a:pt x="129" y="372"/>
                  </a:cubicBezTo>
                  <a:cubicBezTo>
                    <a:pt x="128" y="372"/>
                    <a:pt x="123" y="371"/>
                    <a:pt x="122" y="370"/>
                  </a:cubicBezTo>
                  <a:cubicBezTo>
                    <a:pt x="122" y="369"/>
                    <a:pt x="122" y="369"/>
                    <a:pt x="122" y="368"/>
                  </a:cubicBezTo>
                  <a:cubicBezTo>
                    <a:pt x="122" y="368"/>
                    <a:pt x="122" y="368"/>
                    <a:pt x="122" y="368"/>
                  </a:cubicBezTo>
                  <a:cubicBezTo>
                    <a:pt x="122" y="366"/>
                    <a:pt x="123" y="361"/>
                    <a:pt x="124" y="356"/>
                  </a:cubicBezTo>
                  <a:cubicBezTo>
                    <a:pt x="124" y="353"/>
                    <a:pt x="124" y="351"/>
                    <a:pt x="125" y="348"/>
                  </a:cubicBezTo>
                  <a:cubicBezTo>
                    <a:pt x="125" y="344"/>
                    <a:pt x="125" y="342"/>
                    <a:pt x="125" y="341"/>
                  </a:cubicBezTo>
                  <a:cubicBezTo>
                    <a:pt x="125" y="341"/>
                    <a:pt x="125" y="340"/>
                    <a:pt x="125" y="340"/>
                  </a:cubicBezTo>
                  <a:cubicBezTo>
                    <a:pt x="124" y="338"/>
                    <a:pt x="123" y="337"/>
                    <a:pt x="120" y="336"/>
                  </a:cubicBezTo>
                  <a:cubicBezTo>
                    <a:pt x="119" y="334"/>
                    <a:pt x="119" y="334"/>
                    <a:pt x="119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15" y="333"/>
                    <a:pt x="114" y="333"/>
                    <a:pt x="112" y="333"/>
                  </a:cubicBezTo>
                  <a:cubicBezTo>
                    <a:pt x="111" y="334"/>
                    <a:pt x="110" y="334"/>
                    <a:pt x="106" y="338"/>
                  </a:cubicBezTo>
                  <a:cubicBezTo>
                    <a:pt x="104" y="340"/>
                    <a:pt x="102" y="342"/>
                    <a:pt x="100" y="344"/>
                  </a:cubicBezTo>
                  <a:cubicBezTo>
                    <a:pt x="94" y="349"/>
                    <a:pt x="90" y="352"/>
                    <a:pt x="89" y="353"/>
                  </a:cubicBezTo>
                  <a:cubicBezTo>
                    <a:pt x="88" y="353"/>
                    <a:pt x="84" y="350"/>
                    <a:pt x="83" y="349"/>
                  </a:cubicBezTo>
                  <a:cubicBezTo>
                    <a:pt x="83" y="347"/>
                    <a:pt x="85" y="342"/>
                    <a:pt x="88" y="335"/>
                  </a:cubicBezTo>
                  <a:cubicBezTo>
                    <a:pt x="88" y="333"/>
                    <a:pt x="89" y="331"/>
                    <a:pt x="90" y="329"/>
                  </a:cubicBezTo>
                  <a:cubicBezTo>
                    <a:pt x="92" y="323"/>
                    <a:pt x="93" y="322"/>
                    <a:pt x="93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3" y="320"/>
                    <a:pt x="93" y="320"/>
                    <a:pt x="93" y="320"/>
                  </a:cubicBezTo>
                  <a:cubicBezTo>
                    <a:pt x="93" y="319"/>
                    <a:pt x="92" y="318"/>
                    <a:pt x="88" y="315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84" y="311"/>
                    <a:pt x="83" y="311"/>
                    <a:pt x="82" y="311"/>
                  </a:cubicBezTo>
                  <a:cubicBezTo>
                    <a:pt x="81" y="311"/>
                    <a:pt x="80" y="312"/>
                    <a:pt x="75" y="315"/>
                  </a:cubicBezTo>
                  <a:cubicBezTo>
                    <a:pt x="73" y="316"/>
                    <a:pt x="70" y="317"/>
                    <a:pt x="67" y="319"/>
                  </a:cubicBezTo>
                  <a:cubicBezTo>
                    <a:pt x="61" y="322"/>
                    <a:pt x="56" y="325"/>
                    <a:pt x="55" y="325"/>
                  </a:cubicBezTo>
                  <a:cubicBezTo>
                    <a:pt x="53" y="324"/>
                    <a:pt x="50" y="321"/>
                    <a:pt x="50" y="320"/>
                  </a:cubicBezTo>
                  <a:cubicBezTo>
                    <a:pt x="50" y="319"/>
                    <a:pt x="53" y="314"/>
                    <a:pt x="57" y="308"/>
                  </a:cubicBezTo>
                  <a:cubicBezTo>
                    <a:pt x="59" y="305"/>
                    <a:pt x="60" y="303"/>
                    <a:pt x="61" y="302"/>
                  </a:cubicBezTo>
                  <a:cubicBezTo>
                    <a:pt x="65" y="296"/>
                    <a:pt x="66" y="295"/>
                    <a:pt x="66" y="294"/>
                  </a:cubicBezTo>
                  <a:cubicBezTo>
                    <a:pt x="66" y="293"/>
                    <a:pt x="65" y="292"/>
                    <a:pt x="63" y="288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1" y="286"/>
                    <a:pt x="61" y="286"/>
                    <a:pt x="61" y="286"/>
                  </a:cubicBezTo>
                  <a:cubicBezTo>
                    <a:pt x="59" y="283"/>
                    <a:pt x="58" y="283"/>
                    <a:pt x="57" y="283"/>
                  </a:cubicBezTo>
                  <a:cubicBezTo>
                    <a:pt x="56" y="282"/>
                    <a:pt x="55" y="283"/>
                    <a:pt x="49" y="284"/>
                  </a:cubicBezTo>
                  <a:cubicBezTo>
                    <a:pt x="47" y="285"/>
                    <a:pt x="44" y="286"/>
                    <a:pt x="41" y="287"/>
                  </a:cubicBezTo>
                  <a:cubicBezTo>
                    <a:pt x="34" y="289"/>
                    <a:pt x="29" y="290"/>
                    <a:pt x="28" y="290"/>
                  </a:cubicBezTo>
                  <a:cubicBezTo>
                    <a:pt x="27" y="289"/>
                    <a:pt x="24" y="285"/>
                    <a:pt x="24" y="284"/>
                  </a:cubicBezTo>
                  <a:cubicBezTo>
                    <a:pt x="25" y="283"/>
                    <a:pt x="28" y="279"/>
                    <a:pt x="34" y="274"/>
                  </a:cubicBezTo>
                  <a:cubicBezTo>
                    <a:pt x="36" y="272"/>
                    <a:pt x="38" y="270"/>
                    <a:pt x="39" y="269"/>
                  </a:cubicBezTo>
                  <a:cubicBezTo>
                    <a:pt x="45" y="264"/>
                    <a:pt x="45" y="263"/>
                    <a:pt x="45" y="262"/>
                  </a:cubicBezTo>
                  <a:cubicBezTo>
                    <a:pt x="46" y="262"/>
                    <a:pt x="46" y="262"/>
                    <a:pt x="46" y="261"/>
                  </a:cubicBezTo>
                  <a:cubicBezTo>
                    <a:pt x="46" y="260"/>
                    <a:pt x="45" y="259"/>
                    <a:pt x="44" y="256"/>
                  </a:cubicBezTo>
                  <a:cubicBezTo>
                    <a:pt x="44" y="254"/>
                    <a:pt x="44" y="254"/>
                    <a:pt x="44" y="25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2" y="250"/>
                    <a:pt x="41" y="250"/>
                    <a:pt x="40" y="249"/>
                  </a:cubicBezTo>
                  <a:cubicBezTo>
                    <a:pt x="39" y="249"/>
                    <a:pt x="38" y="249"/>
                    <a:pt x="32" y="249"/>
                  </a:cubicBezTo>
                  <a:cubicBezTo>
                    <a:pt x="29" y="249"/>
                    <a:pt x="26" y="249"/>
                    <a:pt x="24" y="250"/>
                  </a:cubicBezTo>
                  <a:cubicBezTo>
                    <a:pt x="16" y="250"/>
                    <a:pt x="11" y="250"/>
                    <a:pt x="9" y="249"/>
                  </a:cubicBezTo>
                  <a:cubicBezTo>
                    <a:pt x="9" y="248"/>
                    <a:pt x="7" y="245"/>
                    <a:pt x="7" y="243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8" y="242"/>
                    <a:pt x="12" y="239"/>
                    <a:pt x="19" y="235"/>
                  </a:cubicBezTo>
                  <a:cubicBezTo>
                    <a:pt x="22" y="234"/>
                    <a:pt x="24" y="233"/>
                    <a:pt x="26" y="231"/>
                  </a:cubicBezTo>
                  <a:cubicBezTo>
                    <a:pt x="32" y="228"/>
                    <a:pt x="33" y="228"/>
                    <a:pt x="33" y="227"/>
                  </a:cubicBezTo>
                  <a:cubicBezTo>
                    <a:pt x="33" y="226"/>
                    <a:pt x="33" y="225"/>
                    <a:pt x="33" y="225"/>
                  </a:cubicBezTo>
                  <a:cubicBezTo>
                    <a:pt x="33" y="223"/>
                    <a:pt x="33" y="221"/>
                    <a:pt x="33" y="220"/>
                  </a:cubicBezTo>
                  <a:cubicBezTo>
                    <a:pt x="34" y="218"/>
                    <a:pt x="34" y="218"/>
                    <a:pt x="34" y="21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2" y="214"/>
                    <a:pt x="31" y="213"/>
                    <a:pt x="30" y="213"/>
                  </a:cubicBezTo>
                  <a:cubicBezTo>
                    <a:pt x="30" y="212"/>
                    <a:pt x="29" y="212"/>
                    <a:pt x="23" y="211"/>
                  </a:cubicBezTo>
                  <a:cubicBezTo>
                    <a:pt x="20" y="210"/>
                    <a:pt x="18" y="210"/>
                    <a:pt x="15" y="209"/>
                  </a:cubicBezTo>
                  <a:cubicBezTo>
                    <a:pt x="7" y="208"/>
                    <a:pt x="2" y="206"/>
                    <a:pt x="1" y="206"/>
                  </a:cubicBezTo>
                  <a:cubicBezTo>
                    <a:pt x="1" y="205"/>
                    <a:pt x="0" y="203"/>
                    <a:pt x="0" y="201"/>
                  </a:cubicBezTo>
                  <a:close/>
                  <a:moveTo>
                    <a:pt x="307" y="191"/>
                  </a:moveTo>
                  <a:cubicBezTo>
                    <a:pt x="307" y="127"/>
                    <a:pt x="255" y="76"/>
                    <a:pt x="191" y="76"/>
                  </a:cubicBezTo>
                  <a:cubicBezTo>
                    <a:pt x="128" y="76"/>
                    <a:pt x="76" y="127"/>
                    <a:pt x="76" y="191"/>
                  </a:cubicBezTo>
                  <a:cubicBezTo>
                    <a:pt x="76" y="255"/>
                    <a:pt x="128" y="306"/>
                    <a:pt x="191" y="306"/>
                  </a:cubicBezTo>
                  <a:cubicBezTo>
                    <a:pt x="255" y="306"/>
                    <a:pt x="307" y="255"/>
                    <a:pt x="307" y="191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pic>
          <p:nvPicPr>
            <p:cNvPr id="20493" name="Group 15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568" y="3856"/>
              <a:ext cx="585" cy="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Box 11"/>
          <p:cNvSpPr txBox="1"/>
          <p:nvPr/>
        </p:nvSpPr>
        <p:spPr>
          <a:xfrm>
            <a:off x="2700655" y="1620520"/>
            <a:ext cx="4220845" cy="1295400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40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总体介绍</a:t>
            </a:r>
            <a:endParaRPr lang="zh-CN" altLang="en-US" sz="400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672919" y="2981701"/>
            <a:ext cx="902574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组合 25"/>
          <p:cNvGrpSpPr/>
          <p:nvPr/>
        </p:nvGrpSpPr>
        <p:grpSpPr>
          <a:xfrm>
            <a:off x="1599729" y="1785106"/>
            <a:ext cx="1050058" cy="10501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13"/>
          <p:cNvSpPr txBox="1"/>
          <p:nvPr/>
        </p:nvSpPr>
        <p:spPr>
          <a:xfrm>
            <a:off x="1762760" y="1925955"/>
            <a:ext cx="86423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50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PO{Q$G)ZV]}G%M~O%HL[`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290"/>
            <a:ext cx="9144635" cy="5186680"/>
          </a:xfrm>
          <a:prstGeom prst="rect">
            <a:avLst/>
          </a:prstGeom>
        </p:spPr>
      </p:pic>
      <p:pic>
        <p:nvPicPr>
          <p:cNvPr id="5" name="Group 8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110" y="3608033"/>
            <a:ext cx="476250" cy="45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oup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315" y="123892"/>
            <a:ext cx="1768475" cy="1783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roup 49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2795" y="807248"/>
            <a:ext cx="438150" cy="41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oup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940" y="1491467"/>
            <a:ext cx="1768475" cy="1783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38100" y="2931701"/>
            <a:ext cx="1907540" cy="1812492"/>
          </a:xfrm>
          <a:custGeom>
            <a:avLst/>
            <a:gdLst>
              <a:gd name="T0" fmla="*/ 752930199 w 383"/>
              <a:gd name="T1" fmla="*/ 2147483647 h 382"/>
              <a:gd name="T2" fmla="*/ 364319320 w 383"/>
              <a:gd name="T3" fmla="*/ 2147483647 h 382"/>
              <a:gd name="T4" fmla="*/ 825795018 w 383"/>
              <a:gd name="T5" fmla="*/ 2147483647 h 382"/>
              <a:gd name="T6" fmla="*/ 777216829 w 383"/>
              <a:gd name="T7" fmla="*/ 2147483647 h 382"/>
              <a:gd name="T8" fmla="*/ 1165827554 w 383"/>
              <a:gd name="T9" fmla="*/ 2147483647 h 382"/>
              <a:gd name="T10" fmla="*/ 1214405743 w 383"/>
              <a:gd name="T11" fmla="*/ 2147483647 h 382"/>
              <a:gd name="T12" fmla="*/ 1675876667 w 383"/>
              <a:gd name="T13" fmla="*/ 2054418357 h 382"/>
              <a:gd name="T14" fmla="*/ 1748741485 w 383"/>
              <a:gd name="T15" fmla="*/ 1450180158 h 382"/>
              <a:gd name="T16" fmla="*/ 2147483647 w 383"/>
              <a:gd name="T17" fmla="*/ 1377670198 h 382"/>
              <a:gd name="T18" fmla="*/ 2147483647 w 383"/>
              <a:gd name="T19" fmla="*/ 1063466617 h 382"/>
              <a:gd name="T20" fmla="*/ 2147483647 w 383"/>
              <a:gd name="T21" fmla="*/ 845936736 h 382"/>
              <a:gd name="T22" fmla="*/ 2147483647 w 383"/>
              <a:gd name="T23" fmla="*/ 725090079 h 382"/>
              <a:gd name="T24" fmla="*/ 2147483647 w 383"/>
              <a:gd name="T25" fmla="*/ 580070005 h 382"/>
              <a:gd name="T26" fmla="*/ 2147483647 w 383"/>
              <a:gd name="T27" fmla="*/ 531733308 h 382"/>
              <a:gd name="T28" fmla="*/ 2147483647 w 383"/>
              <a:gd name="T29" fmla="*/ 725090079 h 382"/>
              <a:gd name="T30" fmla="*/ 2147483647 w 383"/>
              <a:gd name="T31" fmla="*/ 410881736 h 382"/>
              <a:gd name="T32" fmla="*/ 2147483647 w 383"/>
              <a:gd name="T33" fmla="*/ 797600040 h 382"/>
              <a:gd name="T34" fmla="*/ 2147483647 w 383"/>
              <a:gd name="T35" fmla="*/ 870110000 h 382"/>
              <a:gd name="T36" fmla="*/ 2147483647 w 383"/>
              <a:gd name="T37" fmla="*/ 1232649970 h 382"/>
              <a:gd name="T38" fmla="*/ 2147483647 w 383"/>
              <a:gd name="T39" fmla="*/ 1450180158 h 382"/>
              <a:gd name="T40" fmla="*/ 2147483647 w 383"/>
              <a:gd name="T41" fmla="*/ 1619368427 h 382"/>
              <a:gd name="T42" fmla="*/ 2147483647 w 383"/>
              <a:gd name="T43" fmla="*/ 1981913313 h 382"/>
              <a:gd name="T44" fmla="*/ 2147483647 w 383"/>
              <a:gd name="T45" fmla="*/ 2147483647 h 382"/>
              <a:gd name="T46" fmla="*/ 2147483647 w 383"/>
              <a:gd name="T47" fmla="*/ 2147483647 h 382"/>
              <a:gd name="T48" fmla="*/ 2147483647 w 383"/>
              <a:gd name="T49" fmla="*/ 2147483647 h 382"/>
              <a:gd name="T50" fmla="*/ 2147483647 w 383"/>
              <a:gd name="T51" fmla="*/ 2147483647 h 382"/>
              <a:gd name="T52" fmla="*/ 2147483647 w 383"/>
              <a:gd name="T53" fmla="*/ 2147483647 h 382"/>
              <a:gd name="T54" fmla="*/ 2147483647 w 383"/>
              <a:gd name="T55" fmla="*/ 2147483647 h 382"/>
              <a:gd name="T56" fmla="*/ 2147483647 w 383"/>
              <a:gd name="T57" fmla="*/ 2147483647 h 382"/>
              <a:gd name="T58" fmla="*/ 2147483647 w 383"/>
              <a:gd name="T59" fmla="*/ 2147483647 h 382"/>
              <a:gd name="T60" fmla="*/ 2147483647 w 383"/>
              <a:gd name="T61" fmla="*/ 2147483647 h 382"/>
              <a:gd name="T62" fmla="*/ 2147483647 w 383"/>
              <a:gd name="T63" fmla="*/ 2147483647 h 382"/>
              <a:gd name="T64" fmla="*/ 2147483647 w 383"/>
              <a:gd name="T65" fmla="*/ 2147483647 h 382"/>
              <a:gd name="T66" fmla="*/ 2147483647 w 383"/>
              <a:gd name="T67" fmla="*/ 2147483647 h 382"/>
              <a:gd name="T68" fmla="*/ 2147483647 w 383"/>
              <a:gd name="T69" fmla="*/ 2147483647 h 382"/>
              <a:gd name="T70" fmla="*/ 2147483647 w 383"/>
              <a:gd name="T71" fmla="*/ 2147483647 h 382"/>
              <a:gd name="T72" fmla="*/ 2147483647 w 383"/>
              <a:gd name="T73" fmla="*/ 2147483647 h 382"/>
              <a:gd name="T74" fmla="*/ 2147483647 w 383"/>
              <a:gd name="T75" fmla="*/ 2147483647 h 382"/>
              <a:gd name="T76" fmla="*/ 2147483647 w 383"/>
              <a:gd name="T77" fmla="*/ 2147483647 h 382"/>
              <a:gd name="T78" fmla="*/ 2147483647 w 383"/>
              <a:gd name="T79" fmla="*/ 2147483647 h 382"/>
              <a:gd name="T80" fmla="*/ 2147483647 w 383"/>
              <a:gd name="T81" fmla="*/ 2147483647 h 382"/>
              <a:gd name="T82" fmla="*/ 2147483647 w 383"/>
              <a:gd name="T83" fmla="*/ 2147483647 h 382"/>
              <a:gd name="T84" fmla="*/ 2147483647 w 383"/>
              <a:gd name="T85" fmla="*/ 2147483647 h 382"/>
              <a:gd name="T86" fmla="*/ 2147483647 w 383"/>
              <a:gd name="T87" fmla="*/ 2147483647 h 382"/>
              <a:gd name="T88" fmla="*/ 2147483647 w 383"/>
              <a:gd name="T89" fmla="*/ 2147483647 h 382"/>
              <a:gd name="T90" fmla="*/ 2147483647 w 383"/>
              <a:gd name="T91" fmla="*/ 2147483647 h 382"/>
              <a:gd name="T92" fmla="*/ 2147483647 w 383"/>
              <a:gd name="T93" fmla="*/ 2147483647 h 382"/>
              <a:gd name="T94" fmla="*/ 2147483647 w 383"/>
              <a:gd name="T95" fmla="*/ 2147483647 h 382"/>
              <a:gd name="T96" fmla="*/ 2113065580 w 383"/>
              <a:gd name="T97" fmla="*/ 2147483647 h 382"/>
              <a:gd name="T98" fmla="*/ 1384422319 w 383"/>
              <a:gd name="T99" fmla="*/ 2147483647 h 382"/>
              <a:gd name="T100" fmla="*/ 1384422319 w 383"/>
              <a:gd name="T101" fmla="*/ 2147483647 h 382"/>
              <a:gd name="T102" fmla="*/ 947238026 w 383"/>
              <a:gd name="T103" fmla="*/ 2147483647 h 382"/>
              <a:gd name="T104" fmla="*/ 971524656 w 383"/>
              <a:gd name="T105" fmla="*/ 2147483647 h 382"/>
              <a:gd name="T106" fmla="*/ 461475698 w 383"/>
              <a:gd name="T107" fmla="*/ 2147483647 h 382"/>
              <a:gd name="T108" fmla="*/ 801508388 w 383"/>
              <a:gd name="T109" fmla="*/ 2147483647 h 382"/>
              <a:gd name="T110" fmla="*/ 2147483647 w 383"/>
              <a:gd name="T111" fmla="*/ 2147483647 h 38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383"/>
              <a:gd name="T169" fmla="*/ 0 h 382"/>
              <a:gd name="T170" fmla="*/ 383 w 383"/>
              <a:gd name="T171" fmla="*/ 382 h 382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383" h="382">
                <a:moveTo>
                  <a:pt x="0" y="201"/>
                </a:moveTo>
                <a:cubicBezTo>
                  <a:pt x="0" y="200"/>
                  <a:pt x="1" y="199"/>
                  <a:pt x="1" y="199"/>
                </a:cubicBezTo>
                <a:cubicBezTo>
                  <a:pt x="2" y="198"/>
                  <a:pt x="6" y="196"/>
                  <a:pt x="14" y="194"/>
                </a:cubicBezTo>
                <a:cubicBezTo>
                  <a:pt x="16" y="193"/>
                  <a:pt x="19" y="193"/>
                  <a:pt x="21" y="192"/>
                </a:cubicBezTo>
                <a:cubicBezTo>
                  <a:pt x="28" y="190"/>
                  <a:pt x="29" y="190"/>
                  <a:pt x="29" y="189"/>
                </a:cubicBezTo>
                <a:cubicBezTo>
                  <a:pt x="30" y="188"/>
                  <a:pt x="31" y="187"/>
                  <a:pt x="31" y="183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82"/>
                  <a:pt x="31" y="180"/>
                  <a:pt x="31" y="179"/>
                </a:cubicBezTo>
                <a:cubicBezTo>
                  <a:pt x="31" y="177"/>
                  <a:pt x="31" y="176"/>
                  <a:pt x="30" y="175"/>
                </a:cubicBezTo>
                <a:cubicBezTo>
                  <a:pt x="29" y="174"/>
                  <a:pt x="28" y="174"/>
                  <a:pt x="23" y="171"/>
                </a:cubicBezTo>
                <a:cubicBezTo>
                  <a:pt x="21" y="170"/>
                  <a:pt x="18" y="169"/>
                  <a:pt x="15" y="168"/>
                </a:cubicBezTo>
                <a:cubicBezTo>
                  <a:pt x="8" y="165"/>
                  <a:pt x="4" y="162"/>
                  <a:pt x="3" y="162"/>
                </a:cubicBezTo>
                <a:cubicBezTo>
                  <a:pt x="3" y="161"/>
                  <a:pt x="3" y="161"/>
                  <a:pt x="3" y="160"/>
                </a:cubicBezTo>
                <a:cubicBezTo>
                  <a:pt x="3" y="158"/>
                  <a:pt x="4" y="155"/>
                  <a:pt x="4" y="155"/>
                </a:cubicBezTo>
                <a:cubicBezTo>
                  <a:pt x="5" y="154"/>
                  <a:pt x="10" y="153"/>
                  <a:pt x="18" y="153"/>
                </a:cubicBezTo>
                <a:cubicBezTo>
                  <a:pt x="21" y="153"/>
                  <a:pt x="23" y="153"/>
                  <a:pt x="25" y="153"/>
                </a:cubicBezTo>
                <a:cubicBezTo>
                  <a:pt x="32" y="153"/>
                  <a:pt x="33" y="153"/>
                  <a:pt x="34" y="152"/>
                </a:cubicBezTo>
                <a:cubicBezTo>
                  <a:pt x="35" y="151"/>
                  <a:pt x="36" y="150"/>
                  <a:pt x="37" y="146"/>
                </a:cubicBezTo>
                <a:cubicBezTo>
                  <a:pt x="37" y="146"/>
                  <a:pt x="37" y="146"/>
                  <a:pt x="37" y="146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8" y="143"/>
                  <a:pt x="38" y="141"/>
                  <a:pt x="38" y="140"/>
                </a:cubicBezTo>
                <a:cubicBezTo>
                  <a:pt x="38" y="139"/>
                  <a:pt x="38" y="139"/>
                  <a:pt x="38" y="138"/>
                </a:cubicBezTo>
                <a:cubicBezTo>
                  <a:pt x="38" y="137"/>
                  <a:pt x="37" y="136"/>
                  <a:pt x="32" y="133"/>
                </a:cubicBezTo>
                <a:cubicBezTo>
                  <a:pt x="30" y="131"/>
                  <a:pt x="28" y="130"/>
                  <a:pt x="26" y="128"/>
                </a:cubicBezTo>
                <a:cubicBezTo>
                  <a:pt x="19" y="123"/>
                  <a:pt x="16" y="120"/>
                  <a:pt x="15" y="119"/>
                </a:cubicBezTo>
                <a:cubicBezTo>
                  <a:pt x="15" y="117"/>
                  <a:pt x="17" y="113"/>
                  <a:pt x="18" y="112"/>
                </a:cubicBezTo>
                <a:cubicBezTo>
                  <a:pt x="19" y="112"/>
                  <a:pt x="24" y="113"/>
                  <a:pt x="32" y="114"/>
                </a:cubicBezTo>
                <a:cubicBezTo>
                  <a:pt x="34" y="115"/>
                  <a:pt x="37" y="115"/>
                  <a:pt x="39" y="116"/>
                </a:cubicBezTo>
                <a:cubicBezTo>
                  <a:pt x="46" y="117"/>
                  <a:pt x="47" y="117"/>
                  <a:pt x="48" y="117"/>
                </a:cubicBezTo>
                <a:cubicBezTo>
                  <a:pt x="48" y="116"/>
                  <a:pt x="49" y="116"/>
                  <a:pt x="52" y="112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5" y="107"/>
                  <a:pt x="55" y="105"/>
                  <a:pt x="55" y="105"/>
                </a:cubicBezTo>
                <a:cubicBezTo>
                  <a:pt x="55" y="105"/>
                  <a:pt x="55" y="104"/>
                  <a:pt x="55" y="104"/>
                </a:cubicBezTo>
                <a:cubicBezTo>
                  <a:pt x="54" y="103"/>
                  <a:pt x="54" y="102"/>
                  <a:pt x="50" y="98"/>
                </a:cubicBezTo>
                <a:cubicBezTo>
                  <a:pt x="48" y="96"/>
                  <a:pt x="46" y="94"/>
                  <a:pt x="45" y="91"/>
                </a:cubicBezTo>
                <a:cubicBezTo>
                  <a:pt x="40" y="85"/>
                  <a:pt x="37" y="81"/>
                  <a:pt x="36" y="80"/>
                </a:cubicBezTo>
                <a:cubicBezTo>
                  <a:pt x="37" y="79"/>
                  <a:pt x="39" y="75"/>
                  <a:pt x="41" y="74"/>
                </a:cubicBezTo>
                <a:cubicBezTo>
                  <a:pt x="42" y="75"/>
                  <a:pt x="47" y="76"/>
                  <a:pt x="54" y="79"/>
                </a:cubicBezTo>
                <a:cubicBezTo>
                  <a:pt x="56" y="80"/>
                  <a:pt x="58" y="81"/>
                  <a:pt x="61" y="82"/>
                </a:cubicBezTo>
                <a:cubicBezTo>
                  <a:pt x="67" y="85"/>
                  <a:pt x="68" y="86"/>
                  <a:pt x="69" y="85"/>
                </a:cubicBezTo>
                <a:cubicBezTo>
                  <a:pt x="70" y="85"/>
                  <a:pt x="72" y="84"/>
                  <a:pt x="74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0"/>
                  <a:pt x="75" y="80"/>
                  <a:pt x="75" y="80"/>
                </a:cubicBezTo>
                <a:cubicBezTo>
                  <a:pt x="77" y="78"/>
                  <a:pt x="78" y="76"/>
                  <a:pt x="78" y="75"/>
                </a:cubicBezTo>
                <a:cubicBezTo>
                  <a:pt x="78" y="74"/>
                  <a:pt x="78" y="73"/>
                  <a:pt x="75" y="68"/>
                </a:cubicBezTo>
                <a:cubicBezTo>
                  <a:pt x="74" y="66"/>
                  <a:pt x="73" y="63"/>
                  <a:pt x="72" y="60"/>
                </a:cubicBezTo>
                <a:cubicBezTo>
                  <a:pt x="68" y="53"/>
                  <a:pt x="67" y="49"/>
                  <a:pt x="66" y="47"/>
                </a:cubicBezTo>
                <a:cubicBezTo>
                  <a:pt x="67" y="46"/>
                  <a:pt x="70" y="43"/>
                  <a:pt x="72" y="43"/>
                </a:cubicBezTo>
                <a:cubicBezTo>
                  <a:pt x="73" y="43"/>
                  <a:pt x="77" y="46"/>
                  <a:pt x="83" y="51"/>
                </a:cubicBezTo>
                <a:cubicBezTo>
                  <a:pt x="85" y="52"/>
                  <a:pt x="87" y="54"/>
                  <a:pt x="89" y="55"/>
                </a:cubicBezTo>
                <a:cubicBezTo>
                  <a:pt x="95" y="59"/>
                  <a:pt x="95" y="60"/>
                  <a:pt x="97" y="60"/>
                </a:cubicBezTo>
                <a:cubicBezTo>
                  <a:pt x="97" y="60"/>
                  <a:pt x="99" y="60"/>
                  <a:pt x="102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7" y="54"/>
                  <a:pt x="108" y="53"/>
                  <a:pt x="108" y="52"/>
                </a:cubicBezTo>
                <a:cubicBezTo>
                  <a:pt x="108" y="52"/>
                  <a:pt x="108" y="52"/>
                  <a:pt x="108" y="52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9" y="50"/>
                  <a:pt x="108" y="48"/>
                  <a:pt x="107" y="44"/>
                </a:cubicBezTo>
                <a:cubicBezTo>
                  <a:pt x="106" y="42"/>
                  <a:pt x="106" y="39"/>
                  <a:pt x="105" y="36"/>
                </a:cubicBezTo>
                <a:cubicBezTo>
                  <a:pt x="104" y="30"/>
                  <a:pt x="103" y="24"/>
                  <a:pt x="103" y="22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4" y="21"/>
                  <a:pt x="108" y="19"/>
                  <a:pt x="109" y="19"/>
                </a:cubicBezTo>
                <a:cubicBezTo>
                  <a:pt x="110" y="20"/>
                  <a:pt x="114" y="23"/>
                  <a:pt x="119" y="29"/>
                </a:cubicBezTo>
                <a:cubicBezTo>
                  <a:pt x="120" y="31"/>
                  <a:pt x="122" y="33"/>
                  <a:pt x="123" y="35"/>
                </a:cubicBezTo>
                <a:cubicBezTo>
                  <a:pt x="128" y="41"/>
                  <a:pt x="128" y="41"/>
                  <a:pt x="129" y="42"/>
                </a:cubicBezTo>
                <a:cubicBezTo>
                  <a:pt x="130" y="42"/>
                  <a:pt x="132" y="42"/>
                  <a:pt x="136" y="40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38" y="40"/>
                  <a:pt x="138" y="40"/>
                  <a:pt x="138" y="40"/>
                </a:cubicBezTo>
                <a:cubicBezTo>
                  <a:pt x="141" y="39"/>
                  <a:pt x="142" y="38"/>
                  <a:pt x="143" y="36"/>
                </a:cubicBezTo>
                <a:cubicBezTo>
                  <a:pt x="143" y="36"/>
                  <a:pt x="143" y="35"/>
                  <a:pt x="143" y="30"/>
                </a:cubicBezTo>
                <a:cubicBezTo>
                  <a:pt x="143" y="27"/>
                  <a:pt x="143" y="27"/>
                  <a:pt x="143" y="27"/>
                </a:cubicBezTo>
                <a:cubicBezTo>
                  <a:pt x="143" y="25"/>
                  <a:pt x="143" y="23"/>
                  <a:pt x="143" y="20"/>
                </a:cubicBezTo>
                <a:cubicBezTo>
                  <a:pt x="143" y="13"/>
                  <a:pt x="144" y="8"/>
                  <a:pt x="144" y="6"/>
                </a:cubicBezTo>
                <a:cubicBezTo>
                  <a:pt x="146" y="5"/>
                  <a:pt x="150" y="4"/>
                  <a:pt x="151" y="5"/>
                </a:cubicBezTo>
                <a:cubicBezTo>
                  <a:pt x="152" y="6"/>
                  <a:pt x="155" y="10"/>
                  <a:pt x="158" y="17"/>
                </a:cubicBezTo>
                <a:cubicBezTo>
                  <a:pt x="159" y="19"/>
                  <a:pt x="160" y="22"/>
                  <a:pt x="161" y="24"/>
                </a:cubicBezTo>
                <a:cubicBezTo>
                  <a:pt x="164" y="30"/>
                  <a:pt x="165" y="31"/>
                  <a:pt x="166" y="31"/>
                </a:cubicBezTo>
                <a:cubicBezTo>
                  <a:pt x="166" y="32"/>
                  <a:pt x="168" y="32"/>
                  <a:pt x="172" y="31"/>
                </a:cubicBezTo>
                <a:cubicBezTo>
                  <a:pt x="173" y="32"/>
                  <a:pt x="173" y="32"/>
                  <a:pt x="173" y="32"/>
                </a:cubicBezTo>
                <a:cubicBezTo>
                  <a:pt x="173" y="31"/>
                  <a:pt x="173" y="31"/>
                  <a:pt x="173" y="31"/>
                </a:cubicBezTo>
                <a:cubicBezTo>
                  <a:pt x="178" y="31"/>
                  <a:pt x="179" y="30"/>
                  <a:pt x="180" y="30"/>
                </a:cubicBezTo>
                <a:cubicBezTo>
                  <a:pt x="181" y="29"/>
                  <a:pt x="181" y="28"/>
                  <a:pt x="182" y="22"/>
                </a:cubicBezTo>
                <a:cubicBezTo>
                  <a:pt x="183" y="20"/>
                  <a:pt x="183" y="17"/>
                  <a:pt x="184" y="14"/>
                </a:cubicBezTo>
                <a:cubicBezTo>
                  <a:pt x="186" y="7"/>
                  <a:pt x="188" y="2"/>
                  <a:pt x="188" y="1"/>
                </a:cubicBezTo>
                <a:cubicBezTo>
                  <a:pt x="190" y="0"/>
                  <a:pt x="194" y="0"/>
                  <a:pt x="195" y="1"/>
                </a:cubicBezTo>
                <a:cubicBezTo>
                  <a:pt x="196" y="2"/>
                  <a:pt x="198" y="6"/>
                  <a:pt x="199" y="14"/>
                </a:cubicBezTo>
                <a:cubicBezTo>
                  <a:pt x="200" y="17"/>
                  <a:pt x="200" y="19"/>
                  <a:pt x="201" y="21"/>
                </a:cubicBezTo>
                <a:cubicBezTo>
                  <a:pt x="202" y="28"/>
                  <a:pt x="202" y="29"/>
                  <a:pt x="203" y="30"/>
                </a:cubicBezTo>
                <a:cubicBezTo>
                  <a:pt x="204" y="30"/>
                  <a:pt x="205" y="31"/>
                  <a:pt x="209" y="31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11" y="32"/>
                  <a:pt x="211" y="32"/>
                  <a:pt x="211" y="32"/>
                </a:cubicBezTo>
                <a:cubicBezTo>
                  <a:pt x="215" y="32"/>
                  <a:pt x="217" y="32"/>
                  <a:pt x="218" y="31"/>
                </a:cubicBezTo>
                <a:cubicBezTo>
                  <a:pt x="218" y="31"/>
                  <a:pt x="219" y="30"/>
                  <a:pt x="221" y="24"/>
                </a:cubicBezTo>
                <a:cubicBezTo>
                  <a:pt x="223" y="22"/>
                  <a:pt x="224" y="20"/>
                  <a:pt x="225" y="17"/>
                </a:cubicBezTo>
                <a:cubicBezTo>
                  <a:pt x="229" y="10"/>
                  <a:pt x="232" y="6"/>
                  <a:pt x="232" y="5"/>
                </a:cubicBezTo>
                <a:cubicBezTo>
                  <a:pt x="234" y="5"/>
                  <a:pt x="238" y="6"/>
                  <a:pt x="239" y="7"/>
                </a:cubicBezTo>
                <a:cubicBezTo>
                  <a:pt x="240" y="8"/>
                  <a:pt x="240" y="11"/>
                  <a:pt x="240" y="18"/>
                </a:cubicBezTo>
                <a:cubicBezTo>
                  <a:pt x="240" y="19"/>
                  <a:pt x="240" y="20"/>
                  <a:pt x="240" y="21"/>
                </a:cubicBezTo>
                <a:cubicBezTo>
                  <a:pt x="240" y="23"/>
                  <a:pt x="240" y="26"/>
                  <a:pt x="240" y="28"/>
                </a:cubicBezTo>
                <a:cubicBezTo>
                  <a:pt x="240" y="30"/>
                  <a:pt x="240" y="32"/>
                  <a:pt x="240" y="33"/>
                </a:cubicBezTo>
                <a:cubicBezTo>
                  <a:pt x="240" y="35"/>
                  <a:pt x="240" y="36"/>
                  <a:pt x="240" y="37"/>
                </a:cubicBezTo>
                <a:cubicBezTo>
                  <a:pt x="241" y="38"/>
                  <a:pt x="242" y="39"/>
                  <a:pt x="246" y="40"/>
                </a:cubicBezTo>
                <a:cubicBezTo>
                  <a:pt x="247" y="41"/>
                  <a:pt x="247" y="41"/>
                  <a:pt x="247" y="41"/>
                </a:cubicBezTo>
                <a:cubicBezTo>
                  <a:pt x="248" y="41"/>
                  <a:pt x="248" y="41"/>
                  <a:pt x="248" y="41"/>
                </a:cubicBezTo>
                <a:cubicBezTo>
                  <a:pt x="251" y="42"/>
                  <a:pt x="253" y="42"/>
                  <a:pt x="254" y="41"/>
                </a:cubicBezTo>
                <a:cubicBezTo>
                  <a:pt x="255" y="41"/>
                  <a:pt x="255" y="40"/>
                  <a:pt x="259" y="36"/>
                </a:cubicBezTo>
                <a:cubicBezTo>
                  <a:pt x="261" y="34"/>
                  <a:pt x="263" y="32"/>
                  <a:pt x="265" y="30"/>
                </a:cubicBezTo>
                <a:cubicBezTo>
                  <a:pt x="270" y="24"/>
                  <a:pt x="273" y="20"/>
                  <a:pt x="274" y="19"/>
                </a:cubicBezTo>
                <a:cubicBezTo>
                  <a:pt x="276" y="19"/>
                  <a:pt x="280" y="21"/>
                  <a:pt x="281" y="23"/>
                </a:cubicBezTo>
                <a:cubicBezTo>
                  <a:pt x="281" y="25"/>
                  <a:pt x="280" y="30"/>
                  <a:pt x="278" y="36"/>
                </a:cubicBezTo>
                <a:cubicBezTo>
                  <a:pt x="277" y="39"/>
                  <a:pt x="277" y="41"/>
                  <a:pt x="276" y="44"/>
                </a:cubicBezTo>
                <a:cubicBezTo>
                  <a:pt x="275" y="48"/>
                  <a:pt x="274" y="50"/>
                  <a:pt x="274" y="51"/>
                </a:cubicBezTo>
                <a:cubicBezTo>
                  <a:pt x="274" y="52"/>
                  <a:pt x="274" y="52"/>
                  <a:pt x="274" y="52"/>
                </a:cubicBezTo>
                <a:cubicBezTo>
                  <a:pt x="275" y="52"/>
                  <a:pt x="275" y="52"/>
                  <a:pt x="275" y="52"/>
                </a:cubicBezTo>
                <a:cubicBezTo>
                  <a:pt x="275" y="53"/>
                  <a:pt x="276" y="54"/>
                  <a:pt x="279" y="56"/>
                </a:cubicBezTo>
                <a:cubicBezTo>
                  <a:pt x="280" y="58"/>
                  <a:pt x="280" y="58"/>
                  <a:pt x="280" y="58"/>
                </a:cubicBezTo>
                <a:cubicBezTo>
                  <a:pt x="281" y="58"/>
                  <a:pt x="281" y="58"/>
                  <a:pt x="281" y="58"/>
                </a:cubicBezTo>
                <a:cubicBezTo>
                  <a:pt x="284" y="60"/>
                  <a:pt x="286" y="60"/>
                  <a:pt x="287" y="60"/>
                </a:cubicBezTo>
                <a:cubicBezTo>
                  <a:pt x="288" y="60"/>
                  <a:pt x="289" y="59"/>
                  <a:pt x="293" y="56"/>
                </a:cubicBezTo>
                <a:cubicBezTo>
                  <a:pt x="295" y="54"/>
                  <a:pt x="298" y="52"/>
                  <a:pt x="300" y="51"/>
                </a:cubicBezTo>
                <a:cubicBezTo>
                  <a:pt x="306" y="46"/>
                  <a:pt x="311" y="44"/>
                  <a:pt x="312" y="43"/>
                </a:cubicBezTo>
                <a:cubicBezTo>
                  <a:pt x="313" y="44"/>
                  <a:pt x="317" y="46"/>
                  <a:pt x="317" y="48"/>
                </a:cubicBezTo>
                <a:cubicBezTo>
                  <a:pt x="317" y="49"/>
                  <a:pt x="315" y="53"/>
                  <a:pt x="311" y="61"/>
                </a:cubicBezTo>
                <a:cubicBezTo>
                  <a:pt x="310" y="63"/>
                  <a:pt x="309" y="65"/>
                  <a:pt x="308" y="67"/>
                </a:cubicBezTo>
                <a:cubicBezTo>
                  <a:pt x="305" y="73"/>
                  <a:pt x="304" y="74"/>
                  <a:pt x="304" y="7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6"/>
                  <a:pt x="306" y="78"/>
                  <a:pt x="308" y="80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0" y="82"/>
                  <a:pt x="310" y="82"/>
                  <a:pt x="310" y="82"/>
                </a:cubicBezTo>
                <a:cubicBezTo>
                  <a:pt x="312" y="84"/>
                  <a:pt x="313" y="85"/>
                  <a:pt x="315" y="85"/>
                </a:cubicBezTo>
                <a:cubicBezTo>
                  <a:pt x="316" y="86"/>
                  <a:pt x="316" y="85"/>
                  <a:pt x="322" y="83"/>
                </a:cubicBezTo>
                <a:cubicBezTo>
                  <a:pt x="324" y="82"/>
                  <a:pt x="327" y="81"/>
                  <a:pt x="329" y="80"/>
                </a:cubicBezTo>
                <a:cubicBezTo>
                  <a:pt x="337" y="77"/>
                  <a:pt x="341" y="75"/>
                  <a:pt x="343" y="75"/>
                </a:cubicBezTo>
                <a:cubicBezTo>
                  <a:pt x="344" y="76"/>
                  <a:pt x="347" y="79"/>
                  <a:pt x="347" y="81"/>
                </a:cubicBezTo>
                <a:cubicBezTo>
                  <a:pt x="346" y="82"/>
                  <a:pt x="344" y="85"/>
                  <a:pt x="338" y="92"/>
                </a:cubicBezTo>
                <a:cubicBezTo>
                  <a:pt x="337" y="94"/>
                  <a:pt x="335" y="96"/>
                  <a:pt x="334" y="97"/>
                </a:cubicBezTo>
                <a:cubicBezTo>
                  <a:pt x="329" y="102"/>
                  <a:pt x="328" y="103"/>
                  <a:pt x="328" y="104"/>
                </a:cubicBezTo>
                <a:cubicBezTo>
                  <a:pt x="328" y="105"/>
                  <a:pt x="328" y="105"/>
                  <a:pt x="328" y="105"/>
                </a:cubicBezTo>
                <a:cubicBezTo>
                  <a:pt x="328" y="106"/>
                  <a:pt x="329" y="108"/>
                  <a:pt x="331" y="110"/>
                </a:cubicBezTo>
                <a:cubicBezTo>
                  <a:pt x="331" y="113"/>
                  <a:pt x="331" y="113"/>
                  <a:pt x="331" y="113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6"/>
                  <a:pt x="335" y="116"/>
                  <a:pt x="336" y="117"/>
                </a:cubicBezTo>
                <a:cubicBezTo>
                  <a:pt x="337" y="117"/>
                  <a:pt x="338" y="117"/>
                  <a:pt x="344" y="116"/>
                </a:cubicBezTo>
                <a:cubicBezTo>
                  <a:pt x="346" y="115"/>
                  <a:pt x="349" y="115"/>
                  <a:pt x="352" y="114"/>
                </a:cubicBezTo>
                <a:cubicBezTo>
                  <a:pt x="359" y="113"/>
                  <a:pt x="364" y="113"/>
                  <a:pt x="366" y="113"/>
                </a:cubicBezTo>
                <a:cubicBezTo>
                  <a:pt x="367" y="114"/>
                  <a:pt x="368" y="118"/>
                  <a:pt x="368" y="119"/>
                </a:cubicBezTo>
                <a:cubicBezTo>
                  <a:pt x="368" y="119"/>
                  <a:pt x="368" y="119"/>
                  <a:pt x="368" y="119"/>
                </a:cubicBezTo>
                <a:cubicBezTo>
                  <a:pt x="368" y="120"/>
                  <a:pt x="364" y="124"/>
                  <a:pt x="357" y="128"/>
                </a:cubicBezTo>
                <a:cubicBezTo>
                  <a:pt x="355" y="130"/>
                  <a:pt x="353" y="131"/>
                  <a:pt x="352" y="133"/>
                </a:cubicBezTo>
                <a:cubicBezTo>
                  <a:pt x="346" y="137"/>
                  <a:pt x="345" y="137"/>
                  <a:pt x="345" y="138"/>
                </a:cubicBezTo>
                <a:cubicBezTo>
                  <a:pt x="345" y="139"/>
                  <a:pt x="345" y="139"/>
                  <a:pt x="345" y="139"/>
                </a:cubicBezTo>
                <a:cubicBezTo>
                  <a:pt x="345" y="141"/>
                  <a:pt x="345" y="142"/>
                  <a:pt x="346" y="144"/>
                </a:cubicBezTo>
                <a:cubicBezTo>
                  <a:pt x="345" y="147"/>
                  <a:pt x="345" y="147"/>
                  <a:pt x="345" y="147"/>
                </a:cubicBezTo>
                <a:cubicBezTo>
                  <a:pt x="346" y="147"/>
                  <a:pt x="346" y="147"/>
                  <a:pt x="346" y="147"/>
                </a:cubicBezTo>
                <a:cubicBezTo>
                  <a:pt x="347" y="150"/>
                  <a:pt x="348" y="151"/>
                  <a:pt x="349" y="152"/>
                </a:cubicBezTo>
                <a:cubicBezTo>
                  <a:pt x="350" y="152"/>
                  <a:pt x="351" y="153"/>
                  <a:pt x="357" y="153"/>
                </a:cubicBezTo>
                <a:cubicBezTo>
                  <a:pt x="359" y="153"/>
                  <a:pt x="362" y="153"/>
                  <a:pt x="365" y="153"/>
                </a:cubicBezTo>
                <a:cubicBezTo>
                  <a:pt x="373" y="154"/>
                  <a:pt x="378" y="155"/>
                  <a:pt x="379" y="155"/>
                </a:cubicBezTo>
                <a:cubicBezTo>
                  <a:pt x="380" y="156"/>
                  <a:pt x="380" y="159"/>
                  <a:pt x="380" y="161"/>
                </a:cubicBezTo>
                <a:cubicBezTo>
                  <a:pt x="380" y="162"/>
                  <a:pt x="380" y="162"/>
                  <a:pt x="380" y="162"/>
                </a:cubicBezTo>
                <a:cubicBezTo>
                  <a:pt x="379" y="163"/>
                  <a:pt x="375" y="165"/>
                  <a:pt x="368" y="168"/>
                </a:cubicBezTo>
                <a:cubicBezTo>
                  <a:pt x="365" y="169"/>
                  <a:pt x="363" y="170"/>
                  <a:pt x="361" y="171"/>
                </a:cubicBezTo>
                <a:cubicBezTo>
                  <a:pt x="354" y="174"/>
                  <a:pt x="354" y="174"/>
                  <a:pt x="353" y="175"/>
                </a:cubicBezTo>
                <a:cubicBezTo>
                  <a:pt x="352" y="176"/>
                  <a:pt x="352" y="177"/>
                  <a:pt x="352" y="178"/>
                </a:cubicBezTo>
                <a:cubicBezTo>
                  <a:pt x="352" y="179"/>
                  <a:pt x="352" y="181"/>
                  <a:pt x="352" y="181"/>
                </a:cubicBezTo>
                <a:cubicBezTo>
                  <a:pt x="351" y="184"/>
                  <a:pt x="351" y="184"/>
                  <a:pt x="351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52" y="187"/>
                  <a:pt x="353" y="188"/>
                  <a:pt x="354" y="189"/>
                </a:cubicBezTo>
                <a:cubicBezTo>
                  <a:pt x="355" y="190"/>
                  <a:pt x="356" y="190"/>
                  <a:pt x="361" y="192"/>
                </a:cubicBezTo>
                <a:cubicBezTo>
                  <a:pt x="364" y="193"/>
                  <a:pt x="366" y="194"/>
                  <a:pt x="369" y="194"/>
                </a:cubicBezTo>
                <a:cubicBezTo>
                  <a:pt x="376" y="197"/>
                  <a:pt x="381" y="199"/>
                  <a:pt x="382" y="199"/>
                </a:cubicBezTo>
                <a:cubicBezTo>
                  <a:pt x="382" y="200"/>
                  <a:pt x="383" y="201"/>
                  <a:pt x="383" y="202"/>
                </a:cubicBezTo>
                <a:cubicBezTo>
                  <a:pt x="383" y="204"/>
                  <a:pt x="382" y="206"/>
                  <a:pt x="382" y="207"/>
                </a:cubicBezTo>
                <a:cubicBezTo>
                  <a:pt x="381" y="207"/>
                  <a:pt x="376" y="208"/>
                  <a:pt x="368" y="210"/>
                </a:cubicBezTo>
                <a:cubicBezTo>
                  <a:pt x="366" y="210"/>
                  <a:pt x="363" y="210"/>
                  <a:pt x="361" y="211"/>
                </a:cubicBezTo>
                <a:cubicBezTo>
                  <a:pt x="354" y="212"/>
                  <a:pt x="353" y="212"/>
                  <a:pt x="352" y="213"/>
                </a:cubicBezTo>
                <a:cubicBezTo>
                  <a:pt x="352" y="213"/>
                  <a:pt x="351" y="215"/>
                  <a:pt x="350" y="219"/>
                </a:cubicBezTo>
                <a:cubicBezTo>
                  <a:pt x="350" y="219"/>
                  <a:pt x="350" y="219"/>
                  <a:pt x="350" y="219"/>
                </a:cubicBezTo>
                <a:cubicBezTo>
                  <a:pt x="350" y="220"/>
                  <a:pt x="350" y="220"/>
                  <a:pt x="350" y="220"/>
                </a:cubicBezTo>
                <a:cubicBezTo>
                  <a:pt x="350" y="222"/>
                  <a:pt x="349" y="223"/>
                  <a:pt x="349" y="224"/>
                </a:cubicBezTo>
                <a:cubicBezTo>
                  <a:pt x="349" y="225"/>
                  <a:pt x="350" y="226"/>
                  <a:pt x="350" y="227"/>
                </a:cubicBezTo>
                <a:cubicBezTo>
                  <a:pt x="351" y="228"/>
                  <a:pt x="351" y="228"/>
                  <a:pt x="357" y="231"/>
                </a:cubicBezTo>
                <a:cubicBezTo>
                  <a:pt x="359" y="232"/>
                  <a:pt x="361" y="234"/>
                  <a:pt x="364" y="235"/>
                </a:cubicBezTo>
                <a:cubicBezTo>
                  <a:pt x="370" y="239"/>
                  <a:pt x="374" y="242"/>
                  <a:pt x="375" y="243"/>
                </a:cubicBezTo>
                <a:cubicBezTo>
                  <a:pt x="375" y="243"/>
                  <a:pt x="375" y="243"/>
                  <a:pt x="375" y="244"/>
                </a:cubicBezTo>
                <a:cubicBezTo>
                  <a:pt x="375" y="246"/>
                  <a:pt x="374" y="249"/>
                  <a:pt x="373" y="250"/>
                </a:cubicBezTo>
                <a:cubicBezTo>
                  <a:pt x="372" y="250"/>
                  <a:pt x="367" y="250"/>
                  <a:pt x="359" y="250"/>
                </a:cubicBezTo>
                <a:cubicBezTo>
                  <a:pt x="357" y="250"/>
                  <a:pt x="354" y="249"/>
                  <a:pt x="352" y="249"/>
                </a:cubicBezTo>
                <a:cubicBezTo>
                  <a:pt x="345" y="249"/>
                  <a:pt x="344" y="249"/>
                  <a:pt x="343" y="249"/>
                </a:cubicBezTo>
                <a:cubicBezTo>
                  <a:pt x="342" y="250"/>
                  <a:pt x="341" y="252"/>
                  <a:pt x="340" y="255"/>
                </a:cubicBezTo>
                <a:cubicBezTo>
                  <a:pt x="339" y="255"/>
                  <a:pt x="339" y="255"/>
                  <a:pt x="339" y="255"/>
                </a:cubicBezTo>
                <a:cubicBezTo>
                  <a:pt x="339" y="256"/>
                  <a:pt x="339" y="256"/>
                  <a:pt x="339" y="256"/>
                </a:cubicBezTo>
                <a:cubicBezTo>
                  <a:pt x="338" y="258"/>
                  <a:pt x="337" y="260"/>
                  <a:pt x="337" y="261"/>
                </a:cubicBezTo>
                <a:cubicBezTo>
                  <a:pt x="337" y="262"/>
                  <a:pt x="338" y="262"/>
                  <a:pt x="338" y="262"/>
                </a:cubicBezTo>
                <a:cubicBezTo>
                  <a:pt x="338" y="263"/>
                  <a:pt x="339" y="264"/>
                  <a:pt x="343" y="268"/>
                </a:cubicBezTo>
                <a:cubicBezTo>
                  <a:pt x="345" y="270"/>
                  <a:pt x="347" y="272"/>
                  <a:pt x="349" y="274"/>
                </a:cubicBezTo>
                <a:cubicBezTo>
                  <a:pt x="354" y="279"/>
                  <a:pt x="358" y="283"/>
                  <a:pt x="358" y="284"/>
                </a:cubicBezTo>
                <a:cubicBezTo>
                  <a:pt x="358" y="286"/>
                  <a:pt x="356" y="290"/>
                  <a:pt x="355" y="290"/>
                </a:cubicBezTo>
                <a:cubicBezTo>
                  <a:pt x="354" y="290"/>
                  <a:pt x="349" y="289"/>
                  <a:pt x="341" y="287"/>
                </a:cubicBezTo>
                <a:cubicBezTo>
                  <a:pt x="339" y="286"/>
                  <a:pt x="336" y="285"/>
                  <a:pt x="334" y="285"/>
                </a:cubicBezTo>
                <a:cubicBezTo>
                  <a:pt x="328" y="282"/>
                  <a:pt x="327" y="282"/>
                  <a:pt x="326" y="283"/>
                </a:cubicBezTo>
                <a:cubicBezTo>
                  <a:pt x="325" y="283"/>
                  <a:pt x="324" y="284"/>
                  <a:pt x="321" y="287"/>
                </a:cubicBezTo>
                <a:cubicBezTo>
                  <a:pt x="320" y="287"/>
                  <a:pt x="320" y="287"/>
                  <a:pt x="320" y="287"/>
                </a:cubicBezTo>
                <a:cubicBezTo>
                  <a:pt x="320" y="288"/>
                  <a:pt x="320" y="288"/>
                  <a:pt x="320" y="288"/>
                </a:cubicBezTo>
                <a:cubicBezTo>
                  <a:pt x="317" y="292"/>
                  <a:pt x="317" y="293"/>
                  <a:pt x="317" y="294"/>
                </a:cubicBezTo>
                <a:cubicBezTo>
                  <a:pt x="317" y="294"/>
                  <a:pt x="317" y="294"/>
                  <a:pt x="317" y="294"/>
                </a:cubicBezTo>
                <a:cubicBezTo>
                  <a:pt x="317" y="295"/>
                  <a:pt x="318" y="296"/>
                  <a:pt x="321" y="301"/>
                </a:cubicBezTo>
                <a:cubicBezTo>
                  <a:pt x="323" y="303"/>
                  <a:pt x="324" y="305"/>
                  <a:pt x="326" y="308"/>
                </a:cubicBezTo>
                <a:cubicBezTo>
                  <a:pt x="330" y="314"/>
                  <a:pt x="332" y="319"/>
                  <a:pt x="333" y="320"/>
                </a:cubicBezTo>
                <a:cubicBezTo>
                  <a:pt x="332" y="322"/>
                  <a:pt x="329" y="325"/>
                  <a:pt x="328" y="325"/>
                </a:cubicBezTo>
                <a:cubicBezTo>
                  <a:pt x="326" y="325"/>
                  <a:pt x="322" y="323"/>
                  <a:pt x="315" y="319"/>
                </a:cubicBezTo>
                <a:cubicBezTo>
                  <a:pt x="313" y="318"/>
                  <a:pt x="311" y="316"/>
                  <a:pt x="309" y="315"/>
                </a:cubicBezTo>
                <a:cubicBezTo>
                  <a:pt x="303" y="311"/>
                  <a:pt x="302" y="311"/>
                  <a:pt x="301" y="311"/>
                </a:cubicBezTo>
                <a:cubicBezTo>
                  <a:pt x="300" y="311"/>
                  <a:pt x="299" y="312"/>
                  <a:pt x="296" y="315"/>
                </a:cubicBezTo>
                <a:cubicBezTo>
                  <a:pt x="294" y="315"/>
                  <a:pt x="294" y="315"/>
                  <a:pt x="294" y="315"/>
                </a:cubicBezTo>
                <a:cubicBezTo>
                  <a:pt x="294" y="316"/>
                  <a:pt x="294" y="316"/>
                  <a:pt x="294" y="316"/>
                </a:cubicBezTo>
                <a:cubicBezTo>
                  <a:pt x="291" y="318"/>
                  <a:pt x="290" y="319"/>
                  <a:pt x="290" y="321"/>
                </a:cubicBezTo>
                <a:cubicBezTo>
                  <a:pt x="290" y="321"/>
                  <a:pt x="290" y="321"/>
                  <a:pt x="290" y="321"/>
                </a:cubicBezTo>
                <a:cubicBezTo>
                  <a:pt x="290" y="321"/>
                  <a:pt x="290" y="321"/>
                  <a:pt x="290" y="321"/>
                </a:cubicBezTo>
                <a:cubicBezTo>
                  <a:pt x="290" y="322"/>
                  <a:pt x="291" y="323"/>
                  <a:pt x="292" y="328"/>
                </a:cubicBezTo>
                <a:cubicBezTo>
                  <a:pt x="293" y="330"/>
                  <a:pt x="294" y="333"/>
                  <a:pt x="295" y="336"/>
                </a:cubicBezTo>
                <a:cubicBezTo>
                  <a:pt x="298" y="342"/>
                  <a:pt x="299" y="348"/>
                  <a:pt x="299" y="349"/>
                </a:cubicBezTo>
                <a:cubicBezTo>
                  <a:pt x="298" y="351"/>
                  <a:pt x="295" y="353"/>
                  <a:pt x="293" y="353"/>
                </a:cubicBezTo>
                <a:cubicBezTo>
                  <a:pt x="292" y="353"/>
                  <a:pt x="288" y="350"/>
                  <a:pt x="283" y="344"/>
                </a:cubicBezTo>
                <a:cubicBezTo>
                  <a:pt x="281" y="342"/>
                  <a:pt x="279" y="340"/>
                  <a:pt x="277" y="339"/>
                </a:cubicBezTo>
                <a:cubicBezTo>
                  <a:pt x="272" y="334"/>
                  <a:pt x="272" y="333"/>
                  <a:pt x="271" y="333"/>
                </a:cubicBezTo>
                <a:cubicBezTo>
                  <a:pt x="270" y="333"/>
                  <a:pt x="268" y="333"/>
                  <a:pt x="265" y="335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3" y="336"/>
                  <a:pt x="263" y="336"/>
                  <a:pt x="263" y="336"/>
                </a:cubicBezTo>
                <a:cubicBezTo>
                  <a:pt x="260" y="337"/>
                  <a:pt x="258" y="338"/>
                  <a:pt x="258" y="340"/>
                </a:cubicBezTo>
                <a:cubicBezTo>
                  <a:pt x="258" y="340"/>
                  <a:pt x="258" y="341"/>
                  <a:pt x="258" y="341"/>
                </a:cubicBezTo>
                <a:cubicBezTo>
                  <a:pt x="258" y="342"/>
                  <a:pt x="258" y="344"/>
                  <a:pt x="258" y="348"/>
                </a:cubicBezTo>
                <a:cubicBezTo>
                  <a:pt x="259" y="350"/>
                  <a:pt x="259" y="353"/>
                  <a:pt x="259" y="356"/>
                </a:cubicBezTo>
                <a:cubicBezTo>
                  <a:pt x="260" y="360"/>
                  <a:pt x="260" y="365"/>
                  <a:pt x="260" y="368"/>
                </a:cubicBezTo>
                <a:cubicBezTo>
                  <a:pt x="260" y="369"/>
                  <a:pt x="260" y="370"/>
                  <a:pt x="260" y="370"/>
                </a:cubicBezTo>
                <a:cubicBezTo>
                  <a:pt x="259" y="371"/>
                  <a:pt x="255" y="373"/>
                  <a:pt x="253" y="372"/>
                </a:cubicBezTo>
                <a:cubicBezTo>
                  <a:pt x="252" y="371"/>
                  <a:pt x="249" y="368"/>
                  <a:pt x="245" y="361"/>
                </a:cubicBezTo>
                <a:cubicBezTo>
                  <a:pt x="244" y="359"/>
                  <a:pt x="242" y="357"/>
                  <a:pt x="241" y="355"/>
                </a:cubicBezTo>
                <a:cubicBezTo>
                  <a:pt x="237" y="349"/>
                  <a:pt x="237" y="348"/>
                  <a:pt x="236" y="348"/>
                </a:cubicBezTo>
                <a:cubicBezTo>
                  <a:pt x="235" y="347"/>
                  <a:pt x="233" y="347"/>
                  <a:pt x="229" y="348"/>
                </a:cubicBezTo>
                <a:cubicBezTo>
                  <a:pt x="227" y="347"/>
                  <a:pt x="227" y="347"/>
                  <a:pt x="227" y="347"/>
                </a:cubicBezTo>
                <a:cubicBezTo>
                  <a:pt x="227" y="349"/>
                  <a:pt x="227" y="349"/>
                  <a:pt x="227" y="349"/>
                </a:cubicBezTo>
                <a:cubicBezTo>
                  <a:pt x="224" y="349"/>
                  <a:pt x="223" y="350"/>
                  <a:pt x="222" y="351"/>
                </a:cubicBezTo>
                <a:cubicBezTo>
                  <a:pt x="221" y="352"/>
                  <a:pt x="221" y="353"/>
                  <a:pt x="221" y="359"/>
                </a:cubicBezTo>
                <a:cubicBezTo>
                  <a:pt x="220" y="361"/>
                  <a:pt x="220" y="364"/>
                  <a:pt x="220" y="367"/>
                </a:cubicBezTo>
                <a:cubicBezTo>
                  <a:pt x="218" y="375"/>
                  <a:pt x="217" y="380"/>
                  <a:pt x="217" y="381"/>
                </a:cubicBezTo>
                <a:cubicBezTo>
                  <a:pt x="215" y="382"/>
                  <a:pt x="211" y="382"/>
                  <a:pt x="210" y="382"/>
                </a:cubicBezTo>
                <a:cubicBezTo>
                  <a:pt x="209" y="381"/>
                  <a:pt x="207" y="376"/>
                  <a:pt x="204" y="369"/>
                </a:cubicBezTo>
                <a:cubicBezTo>
                  <a:pt x="204" y="366"/>
                  <a:pt x="203" y="364"/>
                  <a:pt x="202" y="362"/>
                </a:cubicBezTo>
                <a:cubicBezTo>
                  <a:pt x="200" y="355"/>
                  <a:pt x="200" y="354"/>
                  <a:pt x="199" y="354"/>
                </a:cubicBezTo>
                <a:cubicBezTo>
                  <a:pt x="198" y="353"/>
                  <a:pt x="197" y="352"/>
                  <a:pt x="192" y="353"/>
                </a:cubicBezTo>
                <a:cubicBezTo>
                  <a:pt x="191" y="352"/>
                  <a:pt x="191" y="352"/>
                  <a:pt x="191" y="352"/>
                </a:cubicBezTo>
                <a:cubicBezTo>
                  <a:pt x="190" y="353"/>
                  <a:pt x="190" y="353"/>
                  <a:pt x="190" y="353"/>
                </a:cubicBezTo>
                <a:cubicBezTo>
                  <a:pt x="186" y="352"/>
                  <a:pt x="185" y="353"/>
                  <a:pt x="184" y="354"/>
                </a:cubicBezTo>
                <a:cubicBezTo>
                  <a:pt x="183" y="354"/>
                  <a:pt x="183" y="355"/>
                  <a:pt x="181" y="361"/>
                </a:cubicBezTo>
                <a:cubicBezTo>
                  <a:pt x="180" y="363"/>
                  <a:pt x="179" y="366"/>
                  <a:pt x="178" y="369"/>
                </a:cubicBezTo>
                <a:cubicBezTo>
                  <a:pt x="175" y="376"/>
                  <a:pt x="173" y="380"/>
                  <a:pt x="173" y="382"/>
                </a:cubicBezTo>
                <a:cubicBezTo>
                  <a:pt x="171" y="382"/>
                  <a:pt x="167" y="382"/>
                  <a:pt x="165" y="381"/>
                </a:cubicBezTo>
                <a:cubicBezTo>
                  <a:pt x="165" y="380"/>
                  <a:pt x="164" y="375"/>
                  <a:pt x="163" y="367"/>
                </a:cubicBezTo>
                <a:cubicBezTo>
                  <a:pt x="163" y="364"/>
                  <a:pt x="163" y="362"/>
                  <a:pt x="163" y="360"/>
                </a:cubicBezTo>
                <a:cubicBezTo>
                  <a:pt x="162" y="353"/>
                  <a:pt x="162" y="352"/>
                  <a:pt x="161" y="351"/>
                </a:cubicBezTo>
                <a:cubicBezTo>
                  <a:pt x="160" y="350"/>
                  <a:pt x="158" y="349"/>
                  <a:pt x="155" y="349"/>
                </a:cubicBezTo>
                <a:cubicBezTo>
                  <a:pt x="154" y="347"/>
                  <a:pt x="154" y="347"/>
                  <a:pt x="154" y="347"/>
                </a:cubicBezTo>
                <a:cubicBezTo>
                  <a:pt x="153" y="348"/>
                  <a:pt x="153" y="348"/>
                  <a:pt x="153" y="348"/>
                </a:cubicBezTo>
                <a:cubicBezTo>
                  <a:pt x="149" y="347"/>
                  <a:pt x="148" y="347"/>
                  <a:pt x="147" y="348"/>
                </a:cubicBezTo>
                <a:cubicBezTo>
                  <a:pt x="146" y="348"/>
                  <a:pt x="146" y="349"/>
                  <a:pt x="142" y="354"/>
                </a:cubicBezTo>
                <a:cubicBezTo>
                  <a:pt x="141" y="356"/>
                  <a:pt x="139" y="359"/>
                  <a:pt x="138" y="361"/>
                </a:cubicBezTo>
                <a:cubicBezTo>
                  <a:pt x="133" y="367"/>
                  <a:pt x="130" y="371"/>
                  <a:pt x="129" y="372"/>
                </a:cubicBezTo>
                <a:cubicBezTo>
                  <a:pt x="128" y="372"/>
                  <a:pt x="123" y="371"/>
                  <a:pt x="122" y="370"/>
                </a:cubicBezTo>
                <a:cubicBezTo>
                  <a:pt x="122" y="369"/>
                  <a:pt x="122" y="369"/>
                  <a:pt x="122" y="368"/>
                </a:cubicBezTo>
                <a:cubicBezTo>
                  <a:pt x="122" y="368"/>
                  <a:pt x="122" y="368"/>
                  <a:pt x="122" y="368"/>
                </a:cubicBezTo>
                <a:cubicBezTo>
                  <a:pt x="122" y="366"/>
                  <a:pt x="123" y="361"/>
                  <a:pt x="124" y="356"/>
                </a:cubicBezTo>
                <a:cubicBezTo>
                  <a:pt x="124" y="353"/>
                  <a:pt x="124" y="351"/>
                  <a:pt x="125" y="348"/>
                </a:cubicBezTo>
                <a:cubicBezTo>
                  <a:pt x="125" y="344"/>
                  <a:pt x="125" y="342"/>
                  <a:pt x="125" y="341"/>
                </a:cubicBezTo>
                <a:cubicBezTo>
                  <a:pt x="125" y="341"/>
                  <a:pt x="125" y="340"/>
                  <a:pt x="125" y="340"/>
                </a:cubicBezTo>
                <a:cubicBezTo>
                  <a:pt x="124" y="338"/>
                  <a:pt x="123" y="337"/>
                  <a:pt x="120" y="336"/>
                </a:cubicBezTo>
                <a:cubicBezTo>
                  <a:pt x="119" y="334"/>
                  <a:pt x="119" y="334"/>
                  <a:pt x="119" y="334"/>
                </a:cubicBezTo>
                <a:cubicBezTo>
                  <a:pt x="118" y="335"/>
                  <a:pt x="118" y="335"/>
                  <a:pt x="118" y="335"/>
                </a:cubicBezTo>
                <a:cubicBezTo>
                  <a:pt x="115" y="333"/>
                  <a:pt x="114" y="333"/>
                  <a:pt x="112" y="333"/>
                </a:cubicBezTo>
                <a:cubicBezTo>
                  <a:pt x="111" y="334"/>
                  <a:pt x="110" y="334"/>
                  <a:pt x="106" y="338"/>
                </a:cubicBezTo>
                <a:cubicBezTo>
                  <a:pt x="104" y="340"/>
                  <a:pt x="102" y="342"/>
                  <a:pt x="100" y="344"/>
                </a:cubicBezTo>
                <a:cubicBezTo>
                  <a:pt x="94" y="349"/>
                  <a:pt x="90" y="352"/>
                  <a:pt x="89" y="353"/>
                </a:cubicBezTo>
                <a:cubicBezTo>
                  <a:pt x="88" y="353"/>
                  <a:pt x="84" y="350"/>
                  <a:pt x="83" y="349"/>
                </a:cubicBezTo>
                <a:cubicBezTo>
                  <a:pt x="83" y="347"/>
                  <a:pt x="85" y="342"/>
                  <a:pt x="88" y="335"/>
                </a:cubicBezTo>
                <a:cubicBezTo>
                  <a:pt x="88" y="333"/>
                  <a:pt x="89" y="331"/>
                  <a:pt x="90" y="329"/>
                </a:cubicBezTo>
                <a:cubicBezTo>
                  <a:pt x="92" y="323"/>
                  <a:pt x="93" y="322"/>
                  <a:pt x="93" y="321"/>
                </a:cubicBezTo>
                <a:cubicBezTo>
                  <a:pt x="93" y="321"/>
                  <a:pt x="93" y="321"/>
                  <a:pt x="93" y="321"/>
                </a:cubicBezTo>
                <a:cubicBezTo>
                  <a:pt x="93" y="320"/>
                  <a:pt x="93" y="320"/>
                  <a:pt x="93" y="320"/>
                </a:cubicBezTo>
                <a:cubicBezTo>
                  <a:pt x="93" y="319"/>
                  <a:pt x="92" y="318"/>
                  <a:pt x="88" y="315"/>
                </a:cubicBezTo>
                <a:cubicBezTo>
                  <a:pt x="88" y="314"/>
                  <a:pt x="88" y="314"/>
                  <a:pt x="88" y="314"/>
                </a:cubicBezTo>
                <a:cubicBezTo>
                  <a:pt x="87" y="314"/>
                  <a:pt x="87" y="314"/>
                  <a:pt x="87" y="314"/>
                </a:cubicBezTo>
                <a:cubicBezTo>
                  <a:pt x="84" y="311"/>
                  <a:pt x="83" y="311"/>
                  <a:pt x="82" y="311"/>
                </a:cubicBezTo>
                <a:cubicBezTo>
                  <a:pt x="81" y="311"/>
                  <a:pt x="80" y="312"/>
                  <a:pt x="75" y="315"/>
                </a:cubicBezTo>
                <a:cubicBezTo>
                  <a:pt x="73" y="316"/>
                  <a:pt x="70" y="317"/>
                  <a:pt x="67" y="319"/>
                </a:cubicBezTo>
                <a:cubicBezTo>
                  <a:pt x="61" y="322"/>
                  <a:pt x="56" y="325"/>
                  <a:pt x="55" y="325"/>
                </a:cubicBezTo>
                <a:cubicBezTo>
                  <a:pt x="53" y="324"/>
                  <a:pt x="50" y="321"/>
                  <a:pt x="50" y="320"/>
                </a:cubicBezTo>
                <a:cubicBezTo>
                  <a:pt x="50" y="319"/>
                  <a:pt x="53" y="314"/>
                  <a:pt x="57" y="308"/>
                </a:cubicBezTo>
                <a:cubicBezTo>
                  <a:pt x="59" y="305"/>
                  <a:pt x="60" y="303"/>
                  <a:pt x="61" y="302"/>
                </a:cubicBezTo>
                <a:cubicBezTo>
                  <a:pt x="65" y="296"/>
                  <a:pt x="66" y="295"/>
                  <a:pt x="66" y="294"/>
                </a:cubicBezTo>
                <a:cubicBezTo>
                  <a:pt x="66" y="293"/>
                  <a:pt x="65" y="292"/>
                  <a:pt x="63" y="288"/>
                </a:cubicBezTo>
                <a:cubicBezTo>
                  <a:pt x="63" y="286"/>
                  <a:pt x="63" y="286"/>
                  <a:pt x="63" y="286"/>
                </a:cubicBezTo>
                <a:cubicBezTo>
                  <a:pt x="61" y="286"/>
                  <a:pt x="61" y="286"/>
                  <a:pt x="61" y="286"/>
                </a:cubicBezTo>
                <a:cubicBezTo>
                  <a:pt x="59" y="283"/>
                  <a:pt x="58" y="283"/>
                  <a:pt x="57" y="283"/>
                </a:cubicBezTo>
                <a:cubicBezTo>
                  <a:pt x="56" y="282"/>
                  <a:pt x="55" y="283"/>
                  <a:pt x="49" y="284"/>
                </a:cubicBezTo>
                <a:cubicBezTo>
                  <a:pt x="47" y="285"/>
                  <a:pt x="44" y="286"/>
                  <a:pt x="41" y="287"/>
                </a:cubicBezTo>
                <a:cubicBezTo>
                  <a:pt x="34" y="289"/>
                  <a:pt x="29" y="290"/>
                  <a:pt x="28" y="290"/>
                </a:cubicBezTo>
                <a:cubicBezTo>
                  <a:pt x="27" y="289"/>
                  <a:pt x="24" y="285"/>
                  <a:pt x="24" y="284"/>
                </a:cubicBezTo>
                <a:cubicBezTo>
                  <a:pt x="25" y="283"/>
                  <a:pt x="28" y="279"/>
                  <a:pt x="34" y="274"/>
                </a:cubicBezTo>
                <a:cubicBezTo>
                  <a:pt x="36" y="272"/>
                  <a:pt x="38" y="270"/>
                  <a:pt x="39" y="269"/>
                </a:cubicBezTo>
                <a:cubicBezTo>
                  <a:pt x="45" y="264"/>
                  <a:pt x="45" y="263"/>
                  <a:pt x="45" y="262"/>
                </a:cubicBezTo>
                <a:cubicBezTo>
                  <a:pt x="46" y="262"/>
                  <a:pt x="46" y="262"/>
                  <a:pt x="46" y="261"/>
                </a:cubicBezTo>
                <a:cubicBezTo>
                  <a:pt x="46" y="260"/>
                  <a:pt x="45" y="259"/>
                  <a:pt x="44" y="256"/>
                </a:cubicBezTo>
                <a:cubicBezTo>
                  <a:pt x="44" y="254"/>
                  <a:pt x="44" y="254"/>
                  <a:pt x="44" y="254"/>
                </a:cubicBezTo>
                <a:cubicBezTo>
                  <a:pt x="43" y="254"/>
                  <a:pt x="43" y="254"/>
                  <a:pt x="43" y="254"/>
                </a:cubicBezTo>
                <a:cubicBezTo>
                  <a:pt x="42" y="250"/>
                  <a:pt x="41" y="250"/>
                  <a:pt x="40" y="249"/>
                </a:cubicBezTo>
                <a:cubicBezTo>
                  <a:pt x="39" y="249"/>
                  <a:pt x="38" y="249"/>
                  <a:pt x="32" y="249"/>
                </a:cubicBezTo>
                <a:cubicBezTo>
                  <a:pt x="29" y="249"/>
                  <a:pt x="26" y="249"/>
                  <a:pt x="24" y="250"/>
                </a:cubicBezTo>
                <a:cubicBezTo>
                  <a:pt x="16" y="250"/>
                  <a:pt x="11" y="250"/>
                  <a:pt x="9" y="249"/>
                </a:cubicBezTo>
                <a:cubicBezTo>
                  <a:pt x="9" y="248"/>
                  <a:pt x="7" y="245"/>
                  <a:pt x="7" y="243"/>
                </a:cubicBezTo>
                <a:cubicBezTo>
                  <a:pt x="7" y="243"/>
                  <a:pt x="7" y="243"/>
                  <a:pt x="7" y="243"/>
                </a:cubicBezTo>
                <a:cubicBezTo>
                  <a:pt x="8" y="242"/>
                  <a:pt x="12" y="239"/>
                  <a:pt x="19" y="235"/>
                </a:cubicBezTo>
                <a:cubicBezTo>
                  <a:pt x="22" y="234"/>
                  <a:pt x="24" y="233"/>
                  <a:pt x="26" y="231"/>
                </a:cubicBezTo>
                <a:cubicBezTo>
                  <a:pt x="32" y="228"/>
                  <a:pt x="33" y="228"/>
                  <a:pt x="33" y="227"/>
                </a:cubicBezTo>
                <a:cubicBezTo>
                  <a:pt x="33" y="226"/>
                  <a:pt x="33" y="225"/>
                  <a:pt x="33" y="225"/>
                </a:cubicBezTo>
                <a:cubicBezTo>
                  <a:pt x="33" y="223"/>
                  <a:pt x="33" y="221"/>
                  <a:pt x="33" y="220"/>
                </a:cubicBezTo>
                <a:cubicBezTo>
                  <a:pt x="34" y="218"/>
                  <a:pt x="34" y="218"/>
                  <a:pt x="34" y="218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2" y="214"/>
                  <a:pt x="31" y="213"/>
                  <a:pt x="30" y="213"/>
                </a:cubicBezTo>
                <a:cubicBezTo>
                  <a:pt x="30" y="212"/>
                  <a:pt x="29" y="212"/>
                  <a:pt x="23" y="211"/>
                </a:cubicBezTo>
                <a:cubicBezTo>
                  <a:pt x="20" y="210"/>
                  <a:pt x="18" y="210"/>
                  <a:pt x="15" y="209"/>
                </a:cubicBezTo>
                <a:cubicBezTo>
                  <a:pt x="7" y="208"/>
                  <a:pt x="2" y="206"/>
                  <a:pt x="1" y="206"/>
                </a:cubicBezTo>
                <a:cubicBezTo>
                  <a:pt x="1" y="205"/>
                  <a:pt x="0" y="203"/>
                  <a:pt x="0" y="201"/>
                </a:cubicBezTo>
                <a:close/>
                <a:moveTo>
                  <a:pt x="307" y="191"/>
                </a:moveTo>
                <a:cubicBezTo>
                  <a:pt x="307" y="127"/>
                  <a:pt x="255" y="76"/>
                  <a:pt x="191" y="76"/>
                </a:cubicBezTo>
                <a:cubicBezTo>
                  <a:pt x="128" y="76"/>
                  <a:pt x="76" y="127"/>
                  <a:pt x="76" y="191"/>
                </a:cubicBezTo>
                <a:cubicBezTo>
                  <a:pt x="76" y="255"/>
                  <a:pt x="128" y="306"/>
                  <a:pt x="191" y="306"/>
                </a:cubicBezTo>
                <a:cubicBezTo>
                  <a:pt x="255" y="306"/>
                  <a:pt x="307" y="255"/>
                  <a:pt x="307" y="191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  <a:round/>
          </a:ln>
        </p:spPr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1" name="Group 1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14195" y="2140059"/>
            <a:ext cx="371475" cy="583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341495" y="2336800"/>
            <a:ext cx="4837430" cy="1188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5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谢谢您的观看！</a:t>
            </a:r>
            <a:endParaRPr lang="zh-CN" altLang="en-US" sz="5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048952" name="TextBox 12"/>
          <p:cNvSpPr txBox="1"/>
          <p:nvPr/>
        </p:nvSpPr>
        <p:spPr>
          <a:xfrm>
            <a:off x="2344420" y="343535"/>
            <a:ext cx="4652645" cy="18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en-US" altLang="zh-CN" sz="11735" b="1" spc="-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gency FB" panose="020B0503020202020204" pitchFamily="34" charset="0"/>
                <a:ea typeface="宋体" panose="02010600030101010101" pitchFamily="2" charset="-122"/>
              </a:rPr>
              <a:t>2 0 2 2</a:t>
            </a:r>
            <a:endParaRPr lang="en-US" altLang="zh-CN" sz="11735" b="1" spc="-400" dirty="0">
              <a:solidFill>
                <a:schemeClr val="accent3">
                  <a:lumMod val="60000"/>
                  <a:lumOff val="40000"/>
                </a:schemeClr>
              </a:solidFill>
              <a:latin typeface="Agency FB" panose="020B0503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89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8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48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0489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总体介绍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1021080"/>
            <a:ext cx="810133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36195" y="-77470"/>
            <a:ext cx="9199880" cy="5220335"/>
            <a:chOff x="-113" y="0"/>
            <a:chExt cx="14488" cy="8174"/>
          </a:xfrm>
        </p:grpSpPr>
        <p:pic>
          <p:nvPicPr>
            <p:cNvPr id="3" name="图片 2" descr="QPO{Q$G)ZV]}G%M~O%HL[`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13" y="0"/>
              <a:ext cx="14488" cy="8175"/>
            </a:xfrm>
            <a:prstGeom prst="rect">
              <a:avLst/>
            </a:prstGeom>
          </p:spPr>
        </p:pic>
        <p:pic>
          <p:nvPicPr>
            <p:cNvPr id="21513" name="Group 8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416" y="5903"/>
              <a:ext cx="75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568" y="540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2" name="Group 4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623" y="1610"/>
              <a:ext cx="690" cy="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68" y="2916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2" name="Freeform 6"/>
            <p:cNvSpPr>
              <a:spLocks noEditPoints="1"/>
            </p:cNvSpPr>
            <p:nvPr/>
          </p:nvSpPr>
          <p:spPr bwMode="auto">
            <a:xfrm>
              <a:off x="11282" y="4844"/>
              <a:ext cx="3004" cy="2838"/>
            </a:xfrm>
            <a:custGeom>
              <a:avLst/>
              <a:gdLst>
                <a:gd name="T0" fmla="*/ 752930199 w 383"/>
                <a:gd name="T1" fmla="*/ 2147483647 h 382"/>
                <a:gd name="T2" fmla="*/ 364319320 w 383"/>
                <a:gd name="T3" fmla="*/ 2147483647 h 382"/>
                <a:gd name="T4" fmla="*/ 825795018 w 383"/>
                <a:gd name="T5" fmla="*/ 2147483647 h 382"/>
                <a:gd name="T6" fmla="*/ 777216829 w 383"/>
                <a:gd name="T7" fmla="*/ 2147483647 h 382"/>
                <a:gd name="T8" fmla="*/ 1165827554 w 383"/>
                <a:gd name="T9" fmla="*/ 2147483647 h 382"/>
                <a:gd name="T10" fmla="*/ 1214405743 w 383"/>
                <a:gd name="T11" fmla="*/ 2147483647 h 382"/>
                <a:gd name="T12" fmla="*/ 1675876667 w 383"/>
                <a:gd name="T13" fmla="*/ 2054418357 h 382"/>
                <a:gd name="T14" fmla="*/ 1748741485 w 383"/>
                <a:gd name="T15" fmla="*/ 1450180158 h 382"/>
                <a:gd name="T16" fmla="*/ 2147483647 w 383"/>
                <a:gd name="T17" fmla="*/ 1377670198 h 382"/>
                <a:gd name="T18" fmla="*/ 2147483647 w 383"/>
                <a:gd name="T19" fmla="*/ 1063466617 h 382"/>
                <a:gd name="T20" fmla="*/ 2147483647 w 383"/>
                <a:gd name="T21" fmla="*/ 845936736 h 382"/>
                <a:gd name="T22" fmla="*/ 2147483647 w 383"/>
                <a:gd name="T23" fmla="*/ 725090079 h 382"/>
                <a:gd name="T24" fmla="*/ 2147483647 w 383"/>
                <a:gd name="T25" fmla="*/ 580070005 h 382"/>
                <a:gd name="T26" fmla="*/ 2147483647 w 383"/>
                <a:gd name="T27" fmla="*/ 531733308 h 382"/>
                <a:gd name="T28" fmla="*/ 2147483647 w 383"/>
                <a:gd name="T29" fmla="*/ 725090079 h 382"/>
                <a:gd name="T30" fmla="*/ 2147483647 w 383"/>
                <a:gd name="T31" fmla="*/ 410881736 h 382"/>
                <a:gd name="T32" fmla="*/ 2147483647 w 383"/>
                <a:gd name="T33" fmla="*/ 797600040 h 382"/>
                <a:gd name="T34" fmla="*/ 2147483647 w 383"/>
                <a:gd name="T35" fmla="*/ 870110000 h 382"/>
                <a:gd name="T36" fmla="*/ 2147483647 w 383"/>
                <a:gd name="T37" fmla="*/ 1232649970 h 382"/>
                <a:gd name="T38" fmla="*/ 2147483647 w 383"/>
                <a:gd name="T39" fmla="*/ 1450180158 h 382"/>
                <a:gd name="T40" fmla="*/ 2147483647 w 383"/>
                <a:gd name="T41" fmla="*/ 1619368427 h 382"/>
                <a:gd name="T42" fmla="*/ 2147483647 w 383"/>
                <a:gd name="T43" fmla="*/ 1981913313 h 382"/>
                <a:gd name="T44" fmla="*/ 2147483647 w 383"/>
                <a:gd name="T45" fmla="*/ 2147483647 h 382"/>
                <a:gd name="T46" fmla="*/ 2147483647 w 383"/>
                <a:gd name="T47" fmla="*/ 2147483647 h 382"/>
                <a:gd name="T48" fmla="*/ 2147483647 w 383"/>
                <a:gd name="T49" fmla="*/ 2147483647 h 382"/>
                <a:gd name="T50" fmla="*/ 2147483647 w 383"/>
                <a:gd name="T51" fmla="*/ 2147483647 h 382"/>
                <a:gd name="T52" fmla="*/ 2147483647 w 383"/>
                <a:gd name="T53" fmla="*/ 2147483647 h 382"/>
                <a:gd name="T54" fmla="*/ 2147483647 w 383"/>
                <a:gd name="T55" fmla="*/ 2147483647 h 382"/>
                <a:gd name="T56" fmla="*/ 2147483647 w 383"/>
                <a:gd name="T57" fmla="*/ 2147483647 h 382"/>
                <a:gd name="T58" fmla="*/ 2147483647 w 383"/>
                <a:gd name="T59" fmla="*/ 2147483647 h 382"/>
                <a:gd name="T60" fmla="*/ 2147483647 w 383"/>
                <a:gd name="T61" fmla="*/ 2147483647 h 382"/>
                <a:gd name="T62" fmla="*/ 2147483647 w 383"/>
                <a:gd name="T63" fmla="*/ 2147483647 h 382"/>
                <a:gd name="T64" fmla="*/ 2147483647 w 383"/>
                <a:gd name="T65" fmla="*/ 2147483647 h 382"/>
                <a:gd name="T66" fmla="*/ 2147483647 w 383"/>
                <a:gd name="T67" fmla="*/ 2147483647 h 382"/>
                <a:gd name="T68" fmla="*/ 2147483647 w 383"/>
                <a:gd name="T69" fmla="*/ 2147483647 h 382"/>
                <a:gd name="T70" fmla="*/ 2147483647 w 383"/>
                <a:gd name="T71" fmla="*/ 2147483647 h 382"/>
                <a:gd name="T72" fmla="*/ 2147483647 w 383"/>
                <a:gd name="T73" fmla="*/ 2147483647 h 382"/>
                <a:gd name="T74" fmla="*/ 2147483647 w 383"/>
                <a:gd name="T75" fmla="*/ 2147483647 h 382"/>
                <a:gd name="T76" fmla="*/ 2147483647 w 383"/>
                <a:gd name="T77" fmla="*/ 2147483647 h 382"/>
                <a:gd name="T78" fmla="*/ 2147483647 w 383"/>
                <a:gd name="T79" fmla="*/ 2147483647 h 382"/>
                <a:gd name="T80" fmla="*/ 2147483647 w 383"/>
                <a:gd name="T81" fmla="*/ 2147483647 h 382"/>
                <a:gd name="T82" fmla="*/ 2147483647 w 383"/>
                <a:gd name="T83" fmla="*/ 2147483647 h 382"/>
                <a:gd name="T84" fmla="*/ 2147483647 w 383"/>
                <a:gd name="T85" fmla="*/ 2147483647 h 382"/>
                <a:gd name="T86" fmla="*/ 2147483647 w 383"/>
                <a:gd name="T87" fmla="*/ 2147483647 h 382"/>
                <a:gd name="T88" fmla="*/ 2147483647 w 383"/>
                <a:gd name="T89" fmla="*/ 2147483647 h 382"/>
                <a:gd name="T90" fmla="*/ 2147483647 w 383"/>
                <a:gd name="T91" fmla="*/ 2147483647 h 382"/>
                <a:gd name="T92" fmla="*/ 2147483647 w 383"/>
                <a:gd name="T93" fmla="*/ 2147483647 h 382"/>
                <a:gd name="T94" fmla="*/ 2147483647 w 383"/>
                <a:gd name="T95" fmla="*/ 2147483647 h 382"/>
                <a:gd name="T96" fmla="*/ 2113065580 w 383"/>
                <a:gd name="T97" fmla="*/ 2147483647 h 382"/>
                <a:gd name="T98" fmla="*/ 1384422319 w 383"/>
                <a:gd name="T99" fmla="*/ 2147483647 h 382"/>
                <a:gd name="T100" fmla="*/ 1384422319 w 383"/>
                <a:gd name="T101" fmla="*/ 2147483647 h 382"/>
                <a:gd name="T102" fmla="*/ 947238026 w 383"/>
                <a:gd name="T103" fmla="*/ 2147483647 h 382"/>
                <a:gd name="T104" fmla="*/ 971524656 w 383"/>
                <a:gd name="T105" fmla="*/ 2147483647 h 382"/>
                <a:gd name="T106" fmla="*/ 461475698 w 383"/>
                <a:gd name="T107" fmla="*/ 2147483647 h 382"/>
                <a:gd name="T108" fmla="*/ 801508388 w 383"/>
                <a:gd name="T109" fmla="*/ 2147483647 h 382"/>
                <a:gd name="T110" fmla="*/ 2147483647 w 383"/>
                <a:gd name="T111" fmla="*/ 2147483647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3"/>
                <a:gd name="T169" fmla="*/ 0 h 382"/>
                <a:gd name="T170" fmla="*/ 383 w 383"/>
                <a:gd name="T171" fmla="*/ 382 h 3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3" h="382">
                  <a:moveTo>
                    <a:pt x="0" y="201"/>
                  </a:moveTo>
                  <a:cubicBezTo>
                    <a:pt x="0" y="200"/>
                    <a:pt x="1" y="199"/>
                    <a:pt x="1" y="199"/>
                  </a:cubicBezTo>
                  <a:cubicBezTo>
                    <a:pt x="2" y="198"/>
                    <a:pt x="6" y="196"/>
                    <a:pt x="14" y="194"/>
                  </a:cubicBezTo>
                  <a:cubicBezTo>
                    <a:pt x="16" y="193"/>
                    <a:pt x="19" y="193"/>
                    <a:pt x="21" y="192"/>
                  </a:cubicBezTo>
                  <a:cubicBezTo>
                    <a:pt x="28" y="190"/>
                    <a:pt x="29" y="190"/>
                    <a:pt x="29" y="189"/>
                  </a:cubicBezTo>
                  <a:cubicBezTo>
                    <a:pt x="30" y="188"/>
                    <a:pt x="31" y="187"/>
                    <a:pt x="31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0"/>
                    <a:pt x="31" y="179"/>
                  </a:cubicBezTo>
                  <a:cubicBezTo>
                    <a:pt x="31" y="177"/>
                    <a:pt x="31" y="176"/>
                    <a:pt x="30" y="175"/>
                  </a:cubicBezTo>
                  <a:cubicBezTo>
                    <a:pt x="29" y="174"/>
                    <a:pt x="28" y="174"/>
                    <a:pt x="23" y="171"/>
                  </a:cubicBezTo>
                  <a:cubicBezTo>
                    <a:pt x="21" y="170"/>
                    <a:pt x="18" y="169"/>
                    <a:pt x="15" y="168"/>
                  </a:cubicBezTo>
                  <a:cubicBezTo>
                    <a:pt x="8" y="165"/>
                    <a:pt x="4" y="162"/>
                    <a:pt x="3" y="162"/>
                  </a:cubicBezTo>
                  <a:cubicBezTo>
                    <a:pt x="3" y="161"/>
                    <a:pt x="3" y="161"/>
                    <a:pt x="3" y="160"/>
                  </a:cubicBezTo>
                  <a:cubicBezTo>
                    <a:pt x="3" y="158"/>
                    <a:pt x="4" y="155"/>
                    <a:pt x="4" y="155"/>
                  </a:cubicBezTo>
                  <a:cubicBezTo>
                    <a:pt x="5" y="154"/>
                    <a:pt x="10" y="153"/>
                    <a:pt x="18" y="153"/>
                  </a:cubicBezTo>
                  <a:cubicBezTo>
                    <a:pt x="21" y="153"/>
                    <a:pt x="23" y="153"/>
                    <a:pt x="25" y="153"/>
                  </a:cubicBezTo>
                  <a:cubicBezTo>
                    <a:pt x="32" y="153"/>
                    <a:pt x="33" y="153"/>
                    <a:pt x="34" y="152"/>
                  </a:cubicBezTo>
                  <a:cubicBezTo>
                    <a:pt x="35" y="151"/>
                    <a:pt x="36" y="150"/>
                    <a:pt x="37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143"/>
                    <a:pt x="38" y="141"/>
                    <a:pt x="38" y="140"/>
                  </a:cubicBezTo>
                  <a:cubicBezTo>
                    <a:pt x="38" y="139"/>
                    <a:pt x="38" y="139"/>
                    <a:pt x="38" y="138"/>
                  </a:cubicBezTo>
                  <a:cubicBezTo>
                    <a:pt x="38" y="137"/>
                    <a:pt x="37" y="136"/>
                    <a:pt x="32" y="133"/>
                  </a:cubicBezTo>
                  <a:cubicBezTo>
                    <a:pt x="30" y="131"/>
                    <a:pt x="28" y="130"/>
                    <a:pt x="26" y="128"/>
                  </a:cubicBezTo>
                  <a:cubicBezTo>
                    <a:pt x="19" y="123"/>
                    <a:pt x="16" y="120"/>
                    <a:pt x="15" y="119"/>
                  </a:cubicBezTo>
                  <a:cubicBezTo>
                    <a:pt x="15" y="117"/>
                    <a:pt x="17" y="113"/>
                    <a:pt x="18" y="112"/>
                  </a:cubicBezTo>
                  <a:cubicBezTo>
                    <a:pt x="19" y="112"/>
                    <a:pt x="24" y="113"/>
                    <a:pt x="32" y="114"/>
                  </a:cubicBezTo>
                  <a:cubicBezTo>
                    <a:pt x="34" y="115"/>
                    <a:pt x="37" y="115"/>
                    <a:pt x="39" y="116"/>
                  </a:cubicBezTo>
                  <a:cubicBezTo>
                    <a:pt x="46" y="117"/>
                    <a:pt x="47" y="117"/>
                    <a:pt x="48" y="117"/>
                  </a:cubicBezTo>
                  <a:cubicBezTo>
                    <a:pt x="48" y="116"/>
                    <a:pt x="49" y="116"/>
                    <a:pt x="52" y="112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5" y="107"/>
                    <a:pt x="55" y="105"/>
                    <a:pt x="55" y="105"/>
                  </a:cubicBezTo>
                  <a:cubicBezTo>
                    <a:pt x="55" y="105"/>
                    <a:pt x="55" y="104"/>
                    <a:pt x="55" y="104"/>
                  </a:cubicBezTo>
                  <a:cubicBezTo>
                    <a:pt x="54" y="103"/>
                    <a:pt x="54" y="102"/>
                    <a:pt x="50" y="98"/>
                  </a:cubicBezTo>
                  <a:cubicBezTo>
                    <a:pt x="48" y="96"/>
                    <a:pt x="46" y="94"/>
                    <a:pt x="45" y="91"/>
                  </a:cubicBezTo>
                  <a:cubicBezTo>
                    <a:pt x="40" y="85"/>
                    <a:pt x="37" y="81"/>
                    <a:pt x="36" y="80"/>
                  </a:cubicBezTo>
                  <a:cubicBezTo>
                    <a:pt x="37" y="79"/>
                    <a:pt x="39" y="75"/>
                    <a:pt x="41" y="74"/>
                  </a:cubicBezTo>
                  <a:cubicBezTo>
                    <a:pt x="42" y="75"/>
                    <a:pt x="47" y="76"/>
                    <a:pt x="54" y="79"/>
                  </a:cubicBezTo>
                  <a:cubicBezTo>
                    <a:pt x="56" y="80"/>
                    <a:pt x="58" y="81"/>
                    <a:pt x="61" y="82"/>
                  </a:cubicBezTo>
                  <a:cubicBezTo>
                    <a:pt x="67" y="85"/>
                    <a:pt x="68" y="86"/>
                    <a:pt x="69" y="85"/>
                  </a:cubicBezTo>
                  <a:cubicBezTo>
                    <a:pt x="70" y="85"/>
                    <a:pt x="72" y="84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7" y="78"/>
                    <a:pt x="78" y="76"/>
                    <a:pt x="78" y="75"/>
                  </a:cubicBezTo>
                  <a:cubicBezTo>
                    <a:pt x="78" y="74"/>
                    <a:pt x="78" y="73"/>
                    <a:pt x="75" y="68"/>
                  </a:cubicBezTo>
                  <a:cubicBezTo>
                    <a:pt x="74" y="66"/>
                    <a:pt x="73" y="63"/>
                    <a:pt x="72" y="60"/>
                  </a:cubicBezTo>
                  <a:cubicBezTo>
                    <a:pt x="68" y="53"/>
                    <a:pt x="67" y="49"/>
                    <a:pt x="66" y="47"/>
                  </a:cubicBezTo>
                  <a:cubicBezTo>
                    <a:pt x="67" y="46"/>
                    <a:pt x="70" y="43"/>
                    <a:pt x="72" y="43"/>
                  </a:cubicBezTo>
                  <a:cubicBezTo>
                    <a:pt x="73" y="43"/>
                    <a:pt x="77" y="46"/>
                    <a:pt x="83" y="51"/>
                  </a:cubicBezTo>
                  <a:cubicBezTo>
                    <a:pt x="85" y="52"/>
                    <a:pt x="87" y="54"/>
                    <a:pt x="89" y="55"/>
                  </a:cubicBezTo>
                  <a:cubicBezTo>
                    <a:pt x="95" y="59"/>
                    <a:pt x="95" y="60"/>
                    <a:pt x="97" y="60"/>
                  </a:cubicBezTo>
                  <a:cubicBezTo>
                    <a:pt x="97" y="60"/>
                    <a:pt x="99" y="60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54"/>
                    <a:pt x="108" y="53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8" y="48"/>
                    <a:pt x="107" y="44"/>
                  </a:cubicBezTo>
                  <a:cubicBezTo>
                    <a:pt x="106" y="42"/>
                    <a:pt x="106" y="39"/>
                    <a:pt x="105" y="36"/>
                  </a:cubicBezTo>
                  <a:cubicBezTo>
                    <a:pt x="104" y="30"/>
                    <a:pt x="103" y="24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1"/>
                    <a:pt x="108" y="19"/>
                    <a:pt x="109" y="19"/>
                  </a:cubicBezTo>
                  <a:cubicBezTo>
                    <a:pt x="110" y="20"/>
                    <a:pt x="114" y="23"/>
                    <a:pt x="119" y="29"/>
                  </a:cubicBezTo>
                  <a:cubicBezTo>
                    <a:pt x="120" y="31"/>
                    <a:pt x="122" y="33"/>
                    <a:pt x="123" y="35"/>
                  </a:cubicBezTo>
                  <a:cubicBezTo>
                    <a:pt x="128" y="41"/>
                    <a:pt x="128" y="41"/>
                    <a:pt x="129" y="42"/>
                  </a:cubicBezTo>
                  <a:cubicBezTo>
                    <a:pt x="130" y="42"/>
                    <a:pt x="132" y="42"/>
                    <a:pt x="136" y="40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41" y="39"/>
                    <a:pt x="142" y="38"/>
                    <a:pt x="143" y="36"/>
                  </a:cubicBezTo>
                  <a:cubicBezTo>
                    <a:pt x="143" y="36"/>
                    <a:pt x="143" y="35"/>
                    <a:pt x="143" y="30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5"/>
                    <a:pt x="143" y="23"/>
                    <a:pt x="143" y="20"/>
                  </a:cubicBezTo>
                  <a:cubicBezTo>
                    <a:pt x="143" y="13"/>
                    <a:pt x="144" y="8"/>
                    <a:pt x="144" y="6"/>
                  </a:cubicBezTo>
                  <a:cubicBezTo>
                    <a:pt x="146" y="5"/>
                    <a:pt x="150" y="4"/>
                    <a:pt x="151" y="5"/>
                  </a:cubicBezTo>
                  <a:cubicBezTo>
                    <a:pt x="152" y="6"/>
                    <a:pt x="155" y="10"/>
                    <a:pt x="158" y="17"/>
                  </a:cubicBezTo>
                  <a:cubicBezTo>
                    <a:pt x="159" y="19"/>
                    <a:pt x="160" y="22"/>
                    <a:pt x="161" y="24"/>
                  </a:cubicBezTo>
                  <a:cubicBezTo>
                    <a:pt x="164" y="30"/>
                    <a:pt x="165" y="31"/>
                    <a:pt x="166" y="31"/>
                  </a:cubicBezTo>
                  <a:cubicBezTo>
                    <a:pt x="166" y="32"/>
                    <a:pt x="168" y="32"/>
                    <a:pt x="172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8" y="31"/>
                    <a:pt x="179" y="30"/>
                    <a:pt x="180" y="30"/>
                  </a:cubicBezTo>
                  <a:cubicBezTo>
                    <a:pt x="181" y="29"/>
                    <a:pt x="181" y="28"/>
                    <a:pt x="182" y="22"/>
                  </a:cubicBezTo>
                  <a:cubicBezTo>
                    <a:pt x="183" y="20"/>
                    <a:pt x="183" y="17"/>
                    <a:pt x="184" y="14"/>
                  </a:cubicBezTo>
                  <a:cubicBezTo>
                    <a:pt x="186" y="7"/>
                    <a:pt x="188" y="2"/>
                    <a:pt x="188" y="1"/>
                  </a:cubicBezTo>
                  <a:cubicBezTo>
                    <a:pt x="190" y="0"/>
                    <a:pt x="194" y="0"/>
                    <a:pt x="195" y="1"/>
                  </a:cubicBezTo>
                  <a:cubicBezTo>
                    <a:pt x="196" y="2"/>
                    <a:pt x="198" y="6"/>
                    <a:pt x="199" y="14"/>
                  </a:cubicBezTo>
                  <a:cubicBezTo>
                    <a:pt x="200" y="17"/>
                    <a:pt x="200" y="19"/>
                    <a:pt x="201" y="21"/>
                  </a:cubicBezTo>
                  <a:cubicBezTo>
                    <a:pt x="202" y="28"/>
                    <a:pt x="202" y="29"/>
                    <a:pt x="203" y="30"/>
                  </a:cubicBezTo>
                  <a:cubicBezTo>
                    <a:pt x="204" y="30"/>
                    <a:pt x="205" y="31"/>
                    <a:pt x="209" y="31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5" y="32"/>
                    <a:pt x="217" y="32"/>
                    <a:pt x="218" y="31"/>
                  </a:cubicBezTo>
                  <a:cubicBezTo>
                    <a:pt x="218" y="31"/>
                    <a:pt x="219" y="30"/>
                    <a:pt x="221" y="24"/>
                  </a:cubicBezTo>
                  <a:cubicBezTo>
                    <a:pt x="223" y="22"/>
                    <a:pt x="224" y="20"/>
                    <a:pt x="225" y="17"/>
                  </a:cubicBezTo>
                  <a:cubicBezTo>
                    <a:pt x="229" y="10"/>
                    <a:pt x="232" y="6"/>
                    <a:pt x="232" y="5"/>
                  </a:cubicBezTo>
                  <a:cubicBezTo>
                    <a:pt x="234" y="5"/>
                    <a:pt x="238" y="6"/>
                    <a:pt x="239" y="7"/>
                  </a:cubicBezTo>
                  <a:cubicBezTo>
                    <a:pt x="240" y="8"/>
                    <a:pt x="240" y="11"/>
                    <a:pt x="240" y="18"/>
                  </a:cubicBezTo>
                  <a:cubicBezTo>
                    <a:pt x="240" y="19"/>
                    <a:pt x="240" y="20"/>
                    <a:pt x="240" y="21"/>
                  </a:cubicBezTo>
                  <a:cubicBezTo>
                    <a:pt x="240" y="23"/>
                    <a:pt x="240" y="26"/>
                    <a:pt x="240" y="28"/>
                  </a:cubicBezTo>
                  <a:cubicBezTo>
                    <a:pt x="240" y="30"/>
                    <a:pt x="240" y="32"/>
                    <a:pt x="240" y="33"/>
                  </a:cubicBezTo>
                  <a:cubicBezTo>
                    <a:pt x="240" y="35"/>
                    <a:pt x="240" y="36"/>
                    <a:pt x="240" y="37"/>
                  </a:cubicBezTo>
                  <a:cubicBezTo>
                    <a:pt x="241" y="38"/>
                    <a:pt x="242" y="39"/>
                    <a:pt x="246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51" y="42"/>
                    <a:pt x="253" y="42"/>
                    <a:pt x="254" y="41"/>
                  </a:cubicBezTo>
                  <a:cubicBezTo>
                    <a:pt x="255" y="41"/>
                    <a:pt x="255" y="40"/>
                    <a:pt x="259" y="36"/>
                  </a:cubicBezTo>
                  <a:cubicBezTo>
                    <a:pt x="261" y="34"/>
                    <a:pt x="263" y="32"/>
                    <a:pt x="265" y="30"/>
                  </a:cubicBezTo>
                  <a:cubicBezTo>
                    <a:pt x="270" y="24"/>
                    <a:pt x="273" y="20"/>
                    <a:pt x="274" y="19"/>
                  </a:cubicBezTo>
                  <a:cubicBezTo>
                    <a:pt x="276" y="19"/>
                    <a:pt x="280" y="21"/>
                    <a:pt x="281" y="23"/>
                  </a:cubicBezTo>
                  <a:cubicBezTo>
                    <a:pt x="281" y="25"/>
                    <a:pt x="280" y="30"/>
                    <a:pt x="278" y="36"/>
                  </a:cubicBezTo>
                  <a:cubicBezTo>
                    <a:pt x="277" y="39"/>
                    <a:pt x="277" y="41"/>
                    <a:pt x="276" y="44"/>
                  </a:cubicBezTo>
                  <a:cubicBezTo>
                    <a:pt x="275" y="48"/>
                    <a:pt x="274" y="50"/>
                    <a:pt x="274" y="51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5" y="53"/>
                    <a:pt x="276" y="54"/>
                    <a:pt x="279" y="56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4" y="60"/>
                    <a:pt x="286" y="60"/>
                    <a:pt x="287" y="60"/>
                  </a:cubicBezTo>
                  <a:cubicBezTo>
                    <a:pt x="288" y="60"/>
                    <a:pt x="289" y="59"/>
                    <a:pt x="293" y="56"/>
                  </a:cubicBezTo>
                  <a:cubicBezTo>
                    <a:pt x="295" y="54"/>
                    <a:pt x="298" y="52"/>
                    <a:pt x="300" y="51"/>
                  </a:cubicBezTo>
                  <a:cubicBezTo>
                    <a:pt x="306" y="46"/>
                    <a:pt x="311" y="44"/>
                    <a:pt x="312" y="43"/>
                  </a:cubicBezTo>
                  <a:cubicBezTo>
                    <a:pt x="313" y="44"/>
                    <a:pt x="317" y="46"/>
                    <a:pt x="317" y="48"/>
                  </a:cubicBezTo>
                  <a:cubicBezTo>
                    <a:pt x="317" y="49"/>
                    <a:pt x="315" y="53"/>
                    <a:pt x="311" y="61"/>
                  </a:cubicBezTo>
                  <a:cubicBezTo>
                    <a:pt x="310" y="63"/>
                    <a:pt x="309" y="65"/>
                    <a:pt x="308" y="67"/>
                  </a:cubicBezTo>
                  <a:cubicBezTo>
                    <a:pt x="305" y="73"/>
                    <a:pt x="304" y="74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5" y="76"/>
                    <a:pt x="306" y="78"/>
                    <a:pt x="308" y="80"/>
                  </a:cubicBezTo>
                  <a:cubicBezTo>
                    <a:pt x="309" y="83"/>
                    <a:pt x="309" y="83"/>
                    <a:pt x="309" y="83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2" y="84"/>
                    <a:pt x="313" y="85"/>
                    <a:pt x="315" y="85"/>
                  </a:cubicBezTo>
                  <a:cubicBezTo>
                    <a:pt x="316" y="86"/>
                    <a:pt x="316" y="85"/>
                    <a:pt x="322" y="83"/>
                  </a:cubicBezTo>
                  <a:cubicBezTo>
                    <a:pt x="324" y="82"/>
                    <a:pt x="327" y="81"/>
                    <a:pt x="329" y="80"/>
                  </a:cubicBezTo>
                  <a:cubicBezTo>
                    <a:pt x="337" y="77"/>
                    <a:pt x="341" y="75"/>
                    <a:pt x="343" y="75"/>
                  </a:cubicBezTo>
                  <a:cubicBezTo>
                    <a:pt x="344" y="76"/>
                    <a:pt x="347" y="79"/>
                    <a:pt x="347" y="81"/>
                  </a:cubicBezTo>
                  <a:cubicBezTo>
                    <a:pt x="346" y="82"/>
                    <a:pt x="344" y="85"/>
                    <a:pt x="338" y="92"/>
                  </a:cubicBezTo>
                  <a:cubicBezTo>
                    <a:pt x="337" y="94"/>
                    <a:pt x="335" y="96"/>
                    <a:pt x="334" y="97"/>
                  </a:cubicBezTo>
                  <a:cubicBezTo>
                    <a:pt x="329" y="102"/>
                    <a:pt x="328" y="103"/>
                    <a:pt x="328" y="104"/>
                  </a:cubicBezTo>
                  <a:cubicBezTo>
                    <a:pt x="328" y="105"/>
                    <a:pt x="328" y="105"/>
                    <a:pt x="328" y="105"/>
                  </a:cubicBezTo>
                  <a:cubicBezTo>
                    <a:pt x="328" y="106"/>
                    <a:pt x="329" y="108"/>
                    <a:pt x="331" y="110"/>
                  </a:cubicBezTo>
                  <a:cubicBezTo>
                    <a:pt x="331" y="113"/>
                    <a:pt x="331" y="113"/>
                    <a:pt x="331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6"/>
                    <a:pt x="335" y="116"/>
                    <a:pt x="336" y="117"/>
                  </a:cubicBezTo>
                  <a:cubicBezTo>
                    <a:pt x="337" y="117"/>
                    <a:pt x="338" y="117"/>
                    <a:pt x="344" y="116"/>
                  </a:cubicBezTo>
                  <a:cubicBezTo>
                    <a:pt x="346" y="115"/>
                    <a:pt x="349" y="115"/>
                    <a:pt x="352" y="114"/>
                  </a:cubicBezTo>
                  <a:cubicBezTo>
                    <a:pt x="359" y="113"/>
                    <a:pt x="364" y="113"/>
                    <a:pt x="366" y="113"/>
                  </a:cubicBezTo>
                  <a:cubicBezTo>
                    <a:pt x="367" y="114"/>
                    <a:pt x="368" y="118"/>
                    <a:pt x="368" y="119"/>
                  </a:cubicBezTo>
                  <a:cubicBezTo>
                    <a:pt x="368" y="119"/>
                    <a:pt x="368" y="119"/>
                    <a:pt x="368" y="119"/>
                  </a:cubicBezTo>
                  <a:cubicBezTo>
                    <a:pt x="368" y="120"/>
                    <a:pt x="364" y="124"/>
                    <a:pt x="357" y="128"/>
                  </a:cubicBezTo>
                  <a:cubicBezTo>
                    <a:pt x="355" y="130"/>
                    <a:pt x="353" y="131"/>
                    <a:pt x="352" y="133"/>
                  </a:cubicBezTo>
                  <a:cubicBezTo>
                    <a:pt x="346" y="137"/>
                    <a:pt x="345" y="137"/>
                    <a:pt x="345" y="138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141"/>
                    <a:pt x="345" y="142"/>
                    <a:pt x="346" y="144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7" y="150"/>
                    <a:pt x="348" y="151"/>
                    <a:pt x="349" y="152"/>
                  </a:cubicBezTo>
                  <a:cubicBezTo>
                    <a:pt x="350" y="152"/>
                    <a:pt x="351" y="153"/>
                    <a:pt x="357" y="153"/>
                  </a:cubicBezTo>
                  <a:cubicBezTo>
                    <a:pt x="359" y="153"/>
                    <a:pt x="362" y="153"/>
                    <a:pt x="365" y="153"/>
                  </a:cubicBezTo>
                  <a:cubicBezTo>
                    <a:pt x="373" y="154"/>
                    <a:pt x="378" y="155"/>
                    <a:pt x="379" y="155"/>
                  </a:cubicBezTo>
                  <a:cubicBezTo>
                    <a:pt x="380" y="156"/>
                    <a:pt x="380" y="159"/>
                    <a:pt x="380" y="161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79" y="163"/>
                    <a:pt x="375" y="165"/>
                    <a:pt x="368" y="168"/>
                  </a:cubicBezTo>
                  <a:cubicBezTo>
                    <a:pt x="365" y="169"/>
                    <a:pt x="363" y="170"/>
                    <a:pt x="361" y="171"/>
                  </a:cubicBezTo>
                  <a:cubicBezTo>
                    <a:pt x="354" y="174"/>
                    <a:pt x="354" y="174"/>
                    <a:pt x="353" y="175"/>
                  </a:cubicBezTo>
                  <a:cubicBezTo>
                    <a:pt x="352" y="176"/>
                    <a:pt x="352" y="177"/>
                    <a:pt x="352" y="178"/>
                  </a:cubicBezTo>
                  <a:cubicBezTo>
                    <a:pt x="352" y="179"/>
                    <a:pt x="352" y="181"/>
                    <a:pt x="352" y="181"/>
                  </a:cubicBezTo>
                  <a:cubicBezTo>
                    <a:pt x="351" y="184"/>
                    <a:pt x="351" y="184"/>
                    <a:pt x="351" y="184"/>
                  </a:cubicBezTo>
                  <a:cubicBezTo>
                    <a:pt x="352" y="184"/>
                    <a:pt x="352" y="184"/>
                    <a:pt x="352" y="184"/>
                  </a:cubicBezTo>
                  <a:cubicBezTo>
                    <a:pt x="352" y="187"/>
                    <a:pt x="353" y="188"/>
                    <a:pt x="354" y="189"/>
                  </a:cubicBezTo>
                  <a:cubicBezTo>
                    <a:pt x="355" y="190"/>
                    <a:pt x="356" y="190"/>
                    <a:pt x="361" y="192"/>
                  </a:cubicBezTo>
                  <a:cubicBezTo>
                    <a:pt x="364" y="193"/>
                    <a:pt x="366" y="194"/>
                    <a:pt x="369" y="194"/>
                  </a:cubicBezTo>
                  <a:cubicBezTo>
                    <a:pt x="376" y="197"/>
                    <a:pt x="381" y="199"/>
                    <a:pt x="382" y="199"/>
                  </a:cubicBezTo>
                  <a:cubicBezTo>
                    <a:pt x="382" y="200"/>
                    <a:pt x="383" y="201"/>
                    <a:pt x="383" y="202"/>
                  </a:cubicBezTo>
                  <a:cubicBezTo>
                    <a:pt x="383" y="204"/>
                    <a:pt x="382" y="206"/>
                    <a:pt x="382" y="207"/>
                  </a:cubicBezTo>
                  <a:cubicBezTo>
                    <a:pt x="381" y="207"/>
                    <a:pt x="376" y="208"/>
                    <a:pt x="368" y="210"/>
                  </a:cubicBezTo>
                  <a:cubicBezTo>
                    <a:pt x="366" y="210"/>
                    <a:pt x="363" y="210"/>
                    <a:pt x="361" y="211"/>
                  </a:cubicBezTo>
                  <a:cubicBezTo>
                    <a:pt x="354" y="212"/>
                    <a:pt x="353" y="212"/>
                    <a:pt x="352" y="213"/>
                  </a:cubicBezTo>
                  <a:cubicBezTo>
                    <a:pt x="352" y="213"/>
                    <a:pt x="351" y="215"/>
                    <a:pt x="350" y="219"/>
                  </a:cubicBezTo>
                  <a:cubicBezTo>
                    <a:pt x="350" y="219"/>
                    <a:pt x="350" y="219"/>
                    <a:pt x="350" y="219"/>
                  </a:cubicBezTo>
                  <a:cubicBezTo>
                    <a:pt x="350" y="220"/>
                    <a:pt x="350" y="220"/>
                    <a:pt x="350" y="220"/>
                  </a:cubicBezTo>
                  <a:cubicBezTo>
                    <a:pt x="350" y="222"/>
                    <a:pt x="349" y="223"/>
                    <a:pt x="349" y="224"/>
                  </a:cubicBezTo>
                  <a:cubicBezTo>
                    <a:pt x="349" y="225"/>
                    <a:pt x="350" y="226"/>
                    <a:pt x="350" y="227"/>
                  </a:cubicBezTo>
                  <a:cubicBezTo>
                    <a:pt x="351" y="228"/>
                    <a:pt x="351" y="228"/>
                    <a:pt x="357" y="231"/>
                  </a:cubicBezTo>
                  <a:cubicBezTo>
                    <a:pt x="359" y="232"/>
                    <a:pt x="361" y="234"/>
                    <a:pt x="364" y="235"/>
                  </a:cubicBezTo>
                  <a:cubicBezTo>
                    <a:pt x="370" y="239"/>
                    <a:pt x="374" y="242"/>
                    <a:pt x="375" y="243"/>
                  </a:cubicBezTo>
                  <a:cubicBezTo>
                    <a:pt x="375" y="243"/>
                    <a:pt x="375" y="243"/>
                    <a:pt x="375" y="244"/>
                  </a:cubicBezTo>
                  <a:cubicBezTo>
                    <a:pt x="375" y="246"/>
                    <a:pt x="374" y="249"/>
                    <a:pt x="373" y="250"/>
                  </a:cubicBezTo>
                  <a:cubicBezTo>
                    <a:pt x="372" y="250"/>
                    <a:pt x="367" y="250"/>
                    <a:pt x="359" y="250"/>
                  </a:cubicBezTo>
                  <a:cubicBezTo>
                    <a:pt x="357" y="250"/>
                    <a:pt x="354" y="249"/>
                    <a:pt x="352" y="249"/>
                  </a:cubicBezTo>
                  <a:cubicBezTo>
                    <a:pt x="345" y="249"/>
                    <a:pt x="344" y="249"/>
                    <a:pt x="343" y="249"/>
                  </a:cubicBezTo>
                  <a:cubicBezTo>
                    <a:pt x="342" y="250"/>
                    <a:pt x="341" y="252"/>
                    <a:pt x="340" y="255"/>
                  </a:cubicBezTo>
                  <a:cubicBezTo>
                    <a:pt x="339" y="255"/>
                    <a:pt x="339" y="255"/>
                    <a:pt x="339" y="255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8"/>
                    <a:pt x="337" y="260"/>
                    <a:pt x="337" y="261"/>
                  </a:cubicBezTo>
                  <a:cubicBezTo>
                    <a:pt x="337" y="262"/>
                    <a:pt x="338" y="262"/>
                    <a:pt x="338" y="262"/>
                  </a:cubicBezTo>
                  <a:cubicBezTo>
                    <a:pt x="338" y="263"/>
                    <a:pt x="339" y="264"/>
                    <a:pt x="343" y="268"/>
                  </a:cubicBezTo>
                  <a:cubicBezTo>
                    <a:pt x="345" y="270"/>
                    <a:pt x="347" y="272"/>
                    <a:pt x="349" y="274"/>
                  </a:cubicBezTo>
                  <a:cubicBezTo>
                    <a:pt x="354" y="279"/>
                    <a:pt x="358" y="283"/>
                    <a:pt x="358" y="284"/>
                  </a:cubicBezTo>
                  <a:cubicBezTo>
                    <a:pt x="358" y="286"/>
                    <a:pt x="356" y="290"/>
                    <a:pt x="355" y="290"/>
                  </a:cubicBezTo>
                  <a:cubicBezTo>
                    <a:pt x="354" y="290"/>
                    <a:pt x="349" y="289"/>
                    <a:pt x="341" y="287"/>
                  </a:cubicBezTo>
                  <a:cubicBezTo>
                    <a:pt x="339" y="286"/>
                    <a:pt x="336" y="285"/>
                    <a:pt x="334" y="285"/>
                  </a:cubicBezTo>
                  <a:cubicBezTo>
                    <a:pt x="328" y="282"/>
                    <a:pt x="327" y="282"/>
                    <a:pt x="326" y="283"/>
                  </a:cubicBezTo>
                  <a:cubicBezTo>
                    <a:pt x="325" y="283"/>
                    <a:pt x="324" y="284"/>
                    <a:pt x="321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7" y="292"/>
                    <a:pt x="317" y="293"/>
                    <a:pt x="317" y="294"/>
                  </a:cubicBezTo>
                  <a:cubicBezTo>
                    <a:pt x="317" y="294"/>
                    <a:pt x="317" y="294"/>
                    <a:pt x="317" y="294"/>
                  </a:cubicBezTo>
                  <a:cubicBezTo>
                    <a:pt x="317" y="295"/>
                    <a:pt x="318" y="296"/>
                    <a:pt x="321" y="301"/>
                  </a:cubicBezTo>
                  <a:cubicBezTo>
                    <a:pt x="323" y="303"/>
                    <a:pt x="324" y="305"/>
                    <a:pt x="326" y="308"/>
                  </a:cubicBezTo>
                  <a:cubicBezTo>
                    <a:pt x="330" y="314"/>
                    <a:pt x="332" y="319"/>
                    <a:pt x="333" y="320"/>
                  </a:cubicBezTo>
                  <a:cubicBezTo>
                    <a:pt x="332" y="322"/>
                    <a:pt x="329" y="325"/>
                    <a:pt x="328" y="325"/>
                  </a:cubicBezTo>
                  <a:cubicBezTo>
                    <a:pt x="326" y="325"/>
                    <a:pt x="322" y="323"/>
                    <a:pt x="315" y="319"/>
                  </a:cubicBezTo>
                  <a:cubicBezTo>
                    <a:pt x="313" y="318"/>
                    <a:pt x="311" y="316"/>
                    <a:pt x="309" y="315"/>
                  </a:cubicBezTo>
                  <a:cubicBezTo>
                    <a:pt x="303" y="311"/>
                    <a:pt x="302" y="311"/>
                    <a:pt x="301" y="311"/>
                  </a:cubicBezTo>
                  <a:cubicBezTo>
                    <a:pt x="300" y="311"/>
                    <a:pt x="299" y="312"/>
                    <a:pt x="296" y="315"/>
                  </a:cubicBezTo>
                  <a:cubicBezTo>
                    <a:pt x="294" y="315"/>
                    <a:pt x="294" y="315"/>
                    <a:pt x="294" y="315"/>
                  </a:cubicBezTo>
                  <a:cubicBezTo>
                    <a:pt x="294" y="316"/>
                    <a:pt x="294" y="316"/>
                    <a:pt x="294" y="316"/>
                  </a:cubicBezTo>
                  <a:cubicBezTo>
                    <a:pt x="291" y="318"/>
                    <a:pt x="290" y="319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2"/>
                    <a:pt x="291" y="323"/>
                    <a:pt x="292" y="328"/>
                  </a:cubicBezTo>
                  <a:cubicBezTo>
                    <a:pt x="293" y="330"/>
                    <a:pt x="294" y="333"/>
                    <a:pt x="295" y="336"/>
                  </a:cubicBezTo>
                  <a:cubicBezTo>
                    <a:pt x="298" y="342"/>
                    <a:pt x="299" y="348"/>
                    <a:pt x="299" y="349"/>
                  </a:cubicBezTo>
                  <a:cubicBezTo>
                    <a:pt x="298" y="351"/>
                    <a:pt x="295" y="353"/>
                    <a:pt x="293" y="353"/>
                  </a:cubicBezTo>
                  <a:cubicBezTo>
                    <a:pt x="292" y="353"/>
                    <a:pt x="288" y="350"/>
                    <a:pt x="283" y="344"/>
                  </a:cubicBezTo>
                  <a:cubicBezTo>
                    <a:pt x="281" y="342"/>
                    <a:pt x="279" y="340"/>
                    <a:pt x="277" y="339"/>
                  </a:cubicBezTo>
                  <a:cubicBezTo>
                    <a:pt x="272" y="334"/>
                    <a:pt x="272" y="333"/>
                    <a:pt x="271" y="333"/>
                  </a:cubicBezTo>
                  <a:cubicBezTo>
                    <a:pt x="270" y="333"/>
                    <a:pt x="268" y="333"/>
                    <a:pt x="265" y="335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6"/>
                    <a:pt x="263" y="336"/>
                    <a:pt x="263" y="336"/>
                  </a:cubicBezTo>
                  <a:cubicBezTo>
                    <a:pt x="260" y="337"/>
                    <a:pt x="258" y="338"/>
                    <a:pt x="258" y="340"/>
                  </a:cubicBezTo>
                  <a:cubicBezTo>
                    <a:pt x="258" y="340"/>
                    <a:pt x="258" y="341"/>
                    <a:pt x="258" y="341"/>
                  </a:cubicBezTo>
                  <a:cubicBezTo>
                    <a:pt x="258" y="342"/>
                    <a:pt x="258" y="344"/>
                    <a:pt x="258" y="348"/>
                  </a:cubicBezTo>
                  <a:cubicBezTo>
                    <a:pt x="259" y="350"/>
                    <a:pt x="259" y="353"/>
                    <a:pt x="259" y="356"/>
                  </a:cubicBezTo>
                  <a:cubicBezTo>
                    <a:pt x="260" y="360"/>
                    <a:pt x="260" y="365"/>
                    <a:pt x="260" y="368"/>
                  </a:cubicBezTo>
                  <a:cubicBezTo>
                    <a:pt x="260" y="369"/>
                    <a:pt x="260" y="370"/>
                    <a:pt x="260" y="370"/>
                  </a:cubicBezTo>
                  <a:cubicBezTo>
                    <a:pt x="259" y="371"/>
                    <a:pt x="255" y="373"/>
                    <a:pt x="253" y="372"/>
                  </a:cubicBezTo>
                  <a:cubicBezTo>
                    <a:pt x="252" y="371"/>
                    <a:pt x="249" y="368"/>
                    <a:pt x="245" y="361"/>
                  </a:cubicBezTo>
                  <a:cubicBezTo>
                    <a:pt x="244" y="359"/>
                    <a:pt x="242" y="357"/>
                    <a:pt x="241" y="355"/>
                  </a:cubicBezTo>
                  <a:cubicBezTo>
                    <a:pt x="237" y="349"/>
                    <a:pt x="237" y="348"/>
                    <a:pt x="236" y="348"/>
                  </a:cubicBezTo>
                  <a:cubicBezTo>
                    <a:pt x="235" y="347"/>
                    <a:pt x="233" y="347"/>
                    <a:pt x="229" y="348"/>
                  </a:cubicBezTo>
                  <a:cubicBezTo>
                    <a:pt x="227" y="347"/>
                    <a:pt x="227" y="347"/>
                    <a:pt x="227" y="347"/>
                  </a:cubicBezTo>
                  <a:cubicBezTo>
                    <a:pt x="227" y="349"/>
                    <a:pt x="227" y="349"/>
                    <a:pt x="227" y="349"/>
                  </a:cubicBezTo>
                  <a:cubicBezTo>
                    <a:pt x="224" y="349"/>
                    <a:pt x="223" y="350"/>
                    <a:pt x="222" y="351"/>
                  </a:cubicBezTo>
                  <a:cubicBezTo>
                    <a:pt x="221" y="352"/>
                    <a:pt x="221" y="353"/>
                    <a:pt x="221" y="359"/>
                  </a:cubicBezTo>
                  <a:cubicBezTo>
                    <a:pt x="220" y="361"/>
                    <a:pt x="220" y="364"/>
                    <a:pt x="220" y="367"/>
                  </a:cubicBezTo>
                  <a:cubicBezTo>
                    <a:pt x="218" y="375"/>
                    <a:pt x="217" y="380"/>
                    <a:pt x="217" y="381"/>
                  </a:cubicBezTo>
                  <a:cubicBezTo>
                    <a:pt x="215" y="382"/>
                    <a:pt x="211" y="382"/>
                    <a:pt x="210" y="382"/>
                  </a:cubicBezTo>
                  <a:cubicBezTo>
                    <a:pt x="209" y="381"/>
                    <a:pt x="207" y="376"/>
                    <a:pt x="204" y="369"/>
                  </a:cubicBezTo>
                  <a:cubicBezTo>
                    <a:pt x="204" y="366"/>
                    <a:pt x="203" y="364"/>
                    <a:pt x="202" y="362"/>
                  </a:cubicBezTo>
                  <a:cubicBezTo>
                    <a:pt x="200" y="355"/>
                    <a:pt x="200" y="354"/>
                    <a:pt x="199" y="354"/>
                  </a:cubicBezTo>
                  <a:cubicBezTo>
                    <a:pt x="198" y="353"/>
                    <a:pt x="197" y="352"/>
                    <a:pt x="192" y="353"/>
                  </a:cubicBezTo>
                  <a:cubicBezTo>
                    <a:pt x="191" y="352"/>
                    <a:pt x="191" y="352"/>
                    <a:pt x="191" y="352"/>
                  </a:cubicBezTo>
                  <a:cubicBezTo>
                    <a:pt x="190" y="353"/>
                    <a:pt x="190" y="353"/>
                    <a:pt x="190" y="353"/>
                  </a:cubicBezTo>
                  <a:cubicBezTo>
                    <a:pt x="186" y="352"/>
                    <a:pt x="185" y="353"/>
                    <a:pt x="184" y="354"/>
                  </a:cubicBezTo>
                  <a:cubicBezTo>
                    <a:pt x="183" y="354"/>
                    <a:pt x="183" y="355"/>
                    <a:pt x="181" y="361"/>
                  </a:cubicBezTo>
                  <a:cubicBezTo>
                    <a:pt x="180" y="363"/>
                    <a:pt x="179" y="366"/>
                    <a:pt x="178" y="369"/>
                  </a:cubicBezTo>
                  <a:cubicBezTo>
                    <a:pt x="175" y="376"/>
                    <a:pt x="173" y="380"/>
                    <a:pt x="173" y="382"/>
                  </a:cubicBezTo>
                  <a:cubicBezTo>
                    <a:pt x="171" y="382"/>
                    <a:pt x="167" y="382"/>
                    <a:pt x="165" y="381"/>
                  </a:cubicBezTo>
                  <a:cubicBezTo>
                    <a:pt x="165" y="380"/>
                    <a:pt x="164" y="375"/>
                    <a:pt x="163" y="367"/>
                  </a:cubicBezTo>
                  <a:cubicBezTo>
                    <a:pt x="163" y="364"/>
                    <a:pt x="163" y="362"/>
                    <a:pt x="163" y="360"/>
                  </a:cubicBezTo>
                  <a:cubicBezTo>
                    <a:pt x="162" y="353"/>
                    <a:pt x="162" y="352"/>
                    <a:pt x="161" y="351"/>
                  </a:cubicBezTo>
                  <a:cubicBezTo>
                    <a:pt x="160" y="350"/>
                    <a:pt x="158" y="349"/>
                    <a:pt x="155" y="349"/>
                  </a:cubicBezTo>
                  <a:cubicBezTo>
                    <a:pt x="154" y="347"/>
                    <a:pt x="154" y="347"/>
                    <a:pt x="154" y="347"/>
                  </a:cubicBezTo>
                  <a:cubicBezTo>
                    <a:pt x="153" y="348"/>
                    <a:pt x="153" y="348"/>
                    <a:pt x="153" y="348"/>
                  </a:cubicBezTo>
                  <a:cubicBezTo>
                    <a:pt x="149" y="347"/>
                    <a:pt x="148" y="347"/>
                    <a:pt x="147" y="348"/>
                  </a:cubicBezTo>
                  <a:cubicBezTo>
                    <a:pt x="146" y="348"/>
                    <a:pt x="146" y="349"/>
                    <a:pt x="142" y="354"/>
                  </a:cubicBezTo>
                  <a:cubicBezTo>
                    <a:pt x="141" y="356"/>
                    <a:pt x="139" y="359"/>
                    <a:pt x="138" y="361"/>
                  </a:cubicBezTo>
                  <a:cubicBezTo>
                    <a:pt x="133" y="367"/>
                    <a:pt x="130" y="371"/>
                    <a:pt x="129" y="372"/>
                  </a:cubicBezTo>
                  <a:cubicBezTo>
                    <a:pt x="128" y="372"/>
                    <a:pt x="123" y="371"/>
                    <a:pt x="122" y="370"/>
                  </a:cubicBezTo>
                  <a:cubicBezTo>
                    <a:pt x="122" y="369"/>
                    <a:pt x="122" y="369"/>
                    <a:pt x="122" y="368"/>
                  </a:cubicBezTo>
                  <a:cubicBezTo>
                    <a:pt x="122" y="368"/>
                    <a:pt x="122" y="368"/>
                    <a:pt x="122" y="368"/>
                  </a:cubicBezTo>
                  <a:cubicBezTo>
                    <a:pt x="122" y="366"/>
                    <a:pt x="123" y="361"/>
                    <a:pt x="124" y="356"/>
                  </a:cubicBezTo>
                  <a:cubicBezTo>
                    <a:pt x="124" y="353"/>
                    <a:pt x="124" y="351"/>
                    <a:pt x="125" y="348"/>
                  </a:cubicBezTo>
                  <a:cubicBezTo>
                    <a:pt x="125" y="344"/>
                    <a:pt x="125" y="342"/>
                    <a:pt x="125" y="341"/>
                  </a:cubicBezTo>
                  <a:cubicBezTo>
                    <a:pt x="125" y="341"/>
                    <a:pt x="125" y="340"/>
                    <a:pt x="125" y="340"/>
                  </a:cubicBezTo>
                  <a:cubicBezTo>
                    <a:pt x="124" y="338"/>
                    <a:pt x="123" y="337"/>
                    <a:pt x="120" y="336"/>
                  </a:cubicBezTo>
                  <a:cubicBezTo>
                    <a:pt x="119" y="334"/>
                    <a:pt x="119" y="334"/>
                    <a:pt x="119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15" y="333"/>
                    <a:pt x="114" y="333"/>
                    <a:pt x="112" y="333"/>
                  </a:cubicBezTo>
                  <a:cubicBezTo>
                    <a:pt x="111" y="334"/>
                    <a:pt x="110" y="334"/>
                    <a:pt x="106" y="338"/>
                  </a:cubicBezTo>
                  <a:cubicBezTo>
                    <a:pt x="104" y="340"/>
                    <a:pt x="102" y="342"/>
                    <a:pt x="100" y="344"/>
                  </a:cubicBezTo>
                  <a:cubicBezTo>
                    <a:pt x="94" y="349"/>
                    <a:pt x="90" y="352"/>
                    <a:pt x="89" y="353"/>
                  </a:cubicBezTo>
                  <a:cubicBezTo>
                    <a:pt x="88" y="353"/>
                    <a:pt x="84" y="350"/>
                    <a:pt x="83" y="349"/>
                  </a:cubicBezTo>
                  <a:cubicBezTo>
                    <a:pt x="83" y="347"/>
                    <a:pt x="85" y="342"/>
                    <a:pt x="88" y="335"/>
                  </a:cubicBezTo>
                  <a:cubicBezTo>
                    <a:pt x="88" y="333"/>
                    <a:pt x="89" y="331"/>
                    <a:pt x="90" y="329"/>
                  </a:cubicBezTo>
                  <a:cubicBezTo>
                    <a:pt x="92" y="323"/>
                    <a:pt x="93" y="322"/>
                    <a:pt x="93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3" y="320"/>
                    <a:pt x="93" y="320"/>
                    <a:pt x="93" y="320"/>
                  </a:cubicBezTo>
                  <a:cubicBezTo>
                    <a:pt x="93" y="319"/>
                    <a:pt x="92" y="318"/>
                    <a:pt x="88" y="315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84" y="311"/>
                    <a:pt x="83" y="311"/>
                    <a:pt x="82" y="311"/>
                  </a:cubicBezTo>
                  <a:cubicBezTo>
                    <a:pt x="81" y="311"/>
                    <a:pt x="80" y="312"/>
                    <a:pt x="75" y="315"/>
                  </a:cubicBezTo>
                  <a:cubicBezTo>
                    <a:pt x="73" y="316"/>
                    <a:pt x="70" y="317"/>
                    <a:pt x="67" y="319"/>
                  </a:cubicBezTo>
                  <a:cubicBezTo>
                    <a:pt x="61" y="322"/>
                    <a:pt x="56" y="325"/>
                    <a:pt x="55" y="325"/>
                  </a:cubicBezTo>
                  <a:cubicBezTo>
                    <a:pt x="53" y="324"/>
                    <a:pt x="50" y="321"/>
                    <a:pt x="50" y="320"/>
                  </a:cubicBezTo>
                  <a:cubicBezTo>
                    <a:pt x="50" y="319"/>
                    <a:pt x="53" y="314"/>
                    <a:pt x="57" y="308"/>
                  </a:cubicBezTo>
                  <a:cubicBezTo>
                    <a:pt x="59" y="305"/>
                    <a:pt x="60" y="303"/>
                    <a:pt x="61" y="302"/>
                  </a:cubicBezTo>
                  <a:cubicBezTo>
                    <a:pt x="65" y="296"/>
                    <a:pt x="66" y="295"/>
                    <a:pt x="66" y="294"/>
                  </a:cubicBezTo>
                  <a:cubicBezTo>
                    <a:pt x="66" y="293"/>
                    <a:pt x="65" y="292"/>
                    <a:pt x="63" y="288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1" y="286"/>
                    <a:pt x="61" y="286"/>
                    <a:pt x="61" y="286"/>
                  </a:cubicBezTo>
                  <a:cubicBezTo>
                    <a:pt x="59" y="283"/>
                    <a:pt x="58" y="283"/>
                    <a:pt x="57" y="283"/>
                  </a:cubicBezTo>
                  <a:cubicBezTo>
                    <a:pt x="56" y="282"/>
                    <a:pt x="55" y="283"/>
                    <a:pt x="49" y="284"/>
                  </a:cubicBezTo>
                  <a:cubicBezTo>
                    <a:pt x="47" y="285"/>
                    <a:pt x="44" y="286"/>
                    <a:pt x="41" y="287"/>
                  </a:cubicBezTo>
                  <a:cubicBezTo>
                    <a:pt x="34" y="289"/>
                    <a:pt x="29" y="290"/>
                    <a:pt x="28" y="290"/>
                  </a:cubicBezTo>
                  <a:cubicBezTo>
                    <a:pt x="27" y="289"/>
                    <a:pt x="24" y="285"/>
                    <a:pt x="24" y="284"/>
                  </a:cubicBezTo>
                  <a:cubicBezTo>
                    <a:pt x="25" y="283"/>
                    <a:pt x="28" y="279"/>
                    <a:pt x="34" y="274"/>
                  </a:cubicBezTo>
                  <a:cubicBezTo>
                    <a:pt x="36" y="272"/>
                    <a:pt x="38" y="270"/>
                    <a:pt x="39" y="269"/>
                  </a:cubicBezTo>
                  <a:cubicBezTo>
                    <a:pt x="45" y="264"/>
                    <a:pt x="45" y="263"/>
                    <a:pt x="45" y="262"/>
                  </a:cubicBezTo>
                  <a:cubicBezTo>
                    <a:pt x="46" y="262"/>
                    <a:pt x="46" y="262"/>
                    <a:pt x="46" y="261"/>
                  </a:cubicBezTo>
                  <a:cubicBezTo>
                    <a:pt x="46" y="260"/>
                    <a:pt x="45" y="259"/>
                    <a:pt x="44" y="256"/>
                  </a:cubicBezTo>
                  <a:cubicBezTo>
                    <a:pt x="44" y="254"/>
                    <a:pt x="44" y="254"/>
                    <a:pt x="44" y="25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2" y="250"/>
                    <a:pt x="41" y="250"/>
                    <a:pt x="40" y="249"/>
                  </a:cubicBezTo>
                  <a:cubicBezTo>
                    <a:pt x="39" y="249"/>
                    <a:pt x="38" y="249"/>
                    <a:pt x="32" y="249"/>
                  </a:cubicBezTo>
                  <a:cubicBezTo>
                    <a:pt x="29" y="249"/>
                    <a:pt x="26" y="249"/>
                    <a:pt x="24" y="250"/>
                  </a:cubicBezTo>
                  <a:cubicBezTo>
                    <a:pt x="16" y="250"/>
                    <a:pt x="11" y="250"/>
                    <a:pt x="9" y="249"/>
                  </a:cubicBezTo>
                  <a:cubicBezTo>
                    <a:pt x="9" y="248"/>
                    <a:pt x="7" y="245"/>
                    <a:pt x="7" y="243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8" y="242"/>
                    <a:pt x="12" y="239"/>
                    <a:pt x="19" y="235"/>
                  </a:cubicBezTo>
                  <a:cubicBezTo>
                    <a:pt x="22" y="234"/>
                    <a:pt x="24" y="233"/>
                    <a:pt x="26" y="231"/>
                  </a:cubicBezTo>
                  <a:cubicBezTo>
                    <a:pt x="32" y="228"/>
                    <a:pt x="33" y="228"/>
                    <a:pt x="33" y="227"/>
                  </a:cubicBezTo>
                  <a:cubicBezTo>
                    <a:pt x="33" y="226"/>
                    <a:pt x="33" y="225"/>
                    <a:pt x="33" y="225"/>
                  </a:cubicBezTo>
                  <a:cubicBezTo>
                    <a:pt x="33" y="223"/>
                    <a:pt x="33" y="221"/>
                    <a:pt x="33" y="220"/>
                  </a:cubicBezTo>
                  <a:cubicBezTo>
                    <a:pt x="34" y="218"/>
                    <a:pt x="34" y="218"/>
                    <a:pt x="34" y="21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2" y="214"/>
                    <a:pt x="31" y="213"/>
                    <a:pt x="30" y="213"/>
                  </a:cubicBezTo>
                  <a:cubicBezTo>
                    <a:pt x="30" y="212"/>
                    <a:pt x="29" y="212"/>
                    <a:pt x="23" y="211"/>
                  </a:cubicBezTo>
                  <a:cubicBezTo>
                    <a:pt x="20" y="210"/>
                    <a:pt x="18" y="210"/>
                    <a:pt x="15" y="209"/>
                  </a:cubicBezTo>
                  <a:cubicBezTo>
                    <a:pt x="7" y="208"/>
                    <a:pt x="2" y="206"/>
                    <a:pt x="1" y="206"/>
                  </a:cubicBezTo>
                  <a:cubicBezTo>
                    <a:pt x="1" y="205"/>
                    <a:pt x="0" y="203"/>
                    <a:pt x="0" y="201"/>
                  </a:cubicBezTo>
                  <a:close/>
                  <a:moveTo>
                    <a:pt x="307" y="191"/>
                  </a:moveTo>
                  <a:cubicBezTo>
                    <a:pt x="307" y="127"/>
                    <a:pt x="255" y="76"/>
                    <a:pt x="191" y="76"/>
                  </a:cubicBezTo>
                  <a:cubicBezTo>
                    <a:pt x="128" y="76"/>
                    <a:pt x="76" y="127"/>
                    <a:pt x="76" y="191"/>
                  </a:cubicBezTo>
                  <a:cubicBezTo>
                    <a:pt x="76" y="255"/>
                    <a:pt x="128" y="306"/>
                    <a:pt x="191" y="306"/>
                  </a:cubicBezTo>
                  <a:cubicBezTo>
                    <a:pt x="255" y="306"/>
                    <a:pt x="307" y="255"/>
                    <a:pt x="307" y="191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pic>
          <p:nvPicPr>
            <p:cNvPr id="20493" name="Group 15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568" y="3856"/>
              <a:ext cx="585" cy="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Box 11"/>
          <p:cNvSpPr txBox="1"/>
          <p:nvPr/>
        </p:nvSpPr>
        <p:spPr>
          <a:xfrm>
            <a:off x="2700655" y="1620520"/>
            <a:ext cx="4220845" cy="1295400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40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开发目的</a:t>
            </a:r>
            <a:endParaRPr lang="zh-CN" altLang="en-US" sz="400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672919" y="2981701"/>
            <a:ext cx="902574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组合 25"/>
          <p:cNvGrpSpPr/>
          <p:nvPr/>
        </p:nvGrpSpPr>
        <p:grpSpPr>
          <a:xfrm>
            <a:off x="1599729" y="1785106"/>
            <a:ext cx="1050058" cy="10501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563620" y="2915920"/>
            <a:ext cx="2761615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实现对表数据的远程读取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562350" y="3293110"/>
            <a:ext cx="2692400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提升表的管理效率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1762760" y="1925955"/>
            <a:ext cx="86423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50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7" name="TextBox 24"/>
          <p:cNvSpPr txBox="1"/>
          <p:nvPr/>
        </p:nvSpPr>
        <p:spPr>
          <a:xfrm>
            <a:off x="3562350" y="3670300"/>
            <a:ext cx="2692400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加大人力资源的利用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3562350" y="4047490"/>
            <a:ext cx="2532380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安全，准确的监管表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29023" y="1409786"/>
            <a:ext cx="1242070" cy="124213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881409" y="2450565"/>
            <a:ext cx="1242070" cy="12421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lvl="0" algn="ctr"/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828665" y="1329141"/>
            <a:ext cx="1242070" cy="124213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lvl="0" algn="ctr"/>
            <a:r>
              <a:rPr lang="en-US" altLang="zh-CN" sz="1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5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087071" y="2571215"/>
            <a:ext cx="1242070" cy="124213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lvl="0"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>
            <a:stCxn id="9" idx="6"/>
            <a:endCxn id="14" idx="2"/>
          </p:cNvCxnSpPr>
          <p:nvPr/>
        </p:nvCxnSpPr>
        <p:spPr>
          <a:xfrm>
            <a:off x="1771093" y="2030855"/>
            <a:ext cx="1110615" cy="1040765"/>
          </a:xfrm>
          <a:prstGeom prst="line">
            <a:avLst/>
          </a:prstGeom>
          <a:ln>
            <a:solidFill>
              <a:srgbClr val="2B293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4" idx="6"/>
            <a:endCxn id="17" idx="2"/>
          </p:cNvCxnSpPr>
          <p:nvPr/>
        </p:nvCxnSpPr>
        <p:spPr>
          <a:xfrm flipV="1">
            <a:off x="4123479" y="1950223"/>
            <a:ext cx="704850" cy="1121410"/>
          </a:xfrm>
          <a:prstGeom prst="line">
            <a:avLst/>
          </a:prstGeom>
          <a:ln>
            <a:solidFill>
              <a:srgbClr val="2B293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7" idx="6"/>
            <a:endCxn id="20" idx="2"/>
          </p:cNvCxnSpPr>
          <p:nvPr/>
        </p:nvCxnSpPr>
        <p:spPr>
          <a:xfrm>
            <a:off x="6070735" y="1950210"/>
            <a:ext cx="1016635" cy="1242060"/>
          </a:xfrm>
          <a:prstGeom prst="line">
            <a:avLst/>
          </a:prstGeom>
          <a:ln>
            <a:solidFill>
              <a:srgbClr val="2B293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70"/>
          <p:cNvSpPr txBox="1"/>
          <p:nvPr/>
        </p:nvSpPr>
        <p:spPr>
          <a:xfrm>
            <a:off x="160020" y="2789555"/>
            <a:ext cx="2609215" cy="361950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实现对表数据的远程读取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171"/>
          <p:cNvSpPr txBox="1"/>
          <p:nvPr/>
        </p:nvSpPr>
        <p:spPr>
          <a:xfrm>
            <a:off x="160020" y="3192145"/>
            <a:ext cx="2373630" cy="667385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摄像头采集图像远程发送给服务器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170"/>
          <p:cNvSpPr txBox="1"/>
          <p:nvPr/>
        </p:nvSpPr>
        <p:spPr>
          <a:xfrm>
            <a:off x="2559050" y="1195070"/>
            <a:ext cx="1886585" cy="361950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提升表的管理效率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171"/>
          <p:cNvSpPr txBox="1"/>
          <p:nvPr/>
        </p:nvSpPr>
        <p:spPr>
          <a:xfrm>
            <a:off x="2533650" y="1557020"/>
            <a:ext cx="1911985" cy="667385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图像识别读取数据效率远高于人工抄表</a:t>
            </a:r>
            <a:endParaRPr lang="zh-CN" alt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170"/>
          <p:cNvSpPr txBox="1"/>
          <p:nvPr/>
        </p:nvSpPr>
        <p:spPr>
          <a:xfrm>
            <a:off x="4686935" y="2859405"/>
            <a:ext cx="1784985" cy="325120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加大人力资源的利用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Box 171"/>
          <p:cNvSpPr txBox="1"/>
          <p:nvPr/>
        </p:nvSpPr>
        <p:spPr>
          <a:xfrm>
            <a:off x="4649470" y="3258820"/>
            <a:ext cx="1822450" cy="667385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远程抄表</a:t>
            </a: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传输表数据消耗人力资源少</a:t>
            </a:r>
            <a:endParaRPr lang="zh-CN" alt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170"/>
          <p:cNvSpPr txBox="1"/>
          <p:nvPr/>
        </p:nvSpPr>
        <p:spPr>
          <a:xfrm>
            <a:off x="6708140" y="1477010"/>
            <a:ext cx="1791335" cy="325120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安全，准确的监管表</a:t>
            </a:r>
            <a:endParaRPr lang="zh-CN" altLang="en-US" sz="14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171"/>
          <p:cNvSpPr txBox="1"/>
          <p:nvPr/>
        </p:nvSpPr>
        <p:spPr>
          <a:xfrm>
            <a:off x="6581775" y="1802130"/>
            <a:ext cx="2148205" cy="667385"/>
          </a:xfrm>
          <a:prstGeom prst="rect">
            <a:avLst/>
          </a:prstGeom>
          <a:noFill/>
        </p:spPr>
        <p:txBody>
          <a:bodyPr wrap="square" lIns="68572" tIns="34286" rIns="68572" bIns="3428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远程抄表是基于计算机图像识别，误差率极低</a:t>
            </a:r>
            <a:endParaRPr lang="zh-CN" altLang="en-US" sz="1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开发目的 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 bldLvl="0" animBg="1"/>
      <p:bldP spid="17" grpId="0" bldLvl="0" animBg="1"/>
      <p:bldP spid="20" grpId="0" bldLvl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-27940" y="-38735"/>
            <a:ext cx="9199880" cy="5220335"/>
            <a:chOff x="-113" y="0"/>
            <a:chExt cx="14488" cy="8174"/>
          </a:xfrm>
        </p:grpSpPr>
        <p:pic>
          <p:nvPicPr>
            <p:cNvPr id="3" name="图片 2" descr="QPO{Q$G)ZV]}G%M~O%HL[`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13" y="0"/>
              <a:ext cx="14488" cy="8175"/>
            </a:xfrm>
            <a:prstGeom prst="rect">
              <a:avLst/>
            </a:prstGeom>
          </p:spPr>
        </p:pic>
        <p:pic>
          <p:nvPicPr>
            <p:cNvPr id="21513" name="Group 8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416" y="5903"/>
              <a:ext cx="75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568" y="540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42" name="Group 4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623" y="1610"/>
              <a:ext cx="690" cy="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Group 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68" y="2916"/>
              <a:ext cx="2785" cy="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2" name="Freeform 6"/>
            <p:cNvSpPr>
              <a:spLocks noEditPoints="1"/>
            </p:cNvSpPr>
            <p:nvPr/>
          </p:nvSpPr>
          <p:spPr bwMode="auto">
            <a:xfrm>
              <a:off x="11282" y="4844"/>
              <a:ext cx="3004" cy="2838"/>
            </a:xfrm>
            <a:custGeom>
              <a:avLst/>
              <a:gdLst>
                <a:gd name="T0" fmla="*/ 752930199 w 383"/>
                <a:gd name="T1" fmla="*/ 2147483647 h 382"/>
                <a:gd name="T2" fmla="*/ 364319320 w 383"/>
                <a:gd name="T3" fmla="*/ 2147483647 h 382"/>
                <a:gd name="T4" fmla="*/ 825795018 w 383"/>
                <a:gd name="T5" fmla="*/ 2147483647 h 382"/>
                <a:gd name="T6" fmla="*/ 777216829 w 383"/>
                <a:gd name="T7" fmla="*/ 2147483647 h 382"/>
                <a:gd name="T8" fmla="*/ 1165827554 w 383"/>
                <a:gd name="T9" fmla="*/ 2147483647 h 382"/>
                <a:gd name="T10" fmla="*/ 1214405743 w 383"/>
                <a:gd name="T11" fmla="*/ 2147483647 h 382"/>
                <a:gd name="T12" fmla="*/ 1675876667 w 383"/>
                <a:gd name="T13" fmla="*/ 2054418357 h 382"/>
                <a:gd name="T14" fmla="*/ 1748741485 w 383"/>
                <a:gd name="T15" fmla="*/ 1450180158 h 382"/>
                <a:gd name="T16" fmla="*/ 2147483647 w 383"/>
                <a:gd name="T17" fmla="*/ 1377670198 h 382"/>
                <a:gd name="T18" fmla="*/ 2147483647 w 383"/>
                <a:gd name="T19" fmla="*/ 1063466617 h 382"/>
                <a:gd name="T20" fmla="*/ 2147483647 w 383"/>
                <a:gd name="T21" fmla="*/ 845936736 h 382"/>
                <a:gd name="T22" fmla="*/ 2147483647 w 383"/>
                <a:gd name="T23" fmla="*/ 725090079 h 382"/>
                <a:gd name="T24" fmla="*/ 2147483647 w 383"/>
                <a:gd name="T25" fmla="*/ 580070005 h 382"/>
                <a:gd name="T26" fmla="*/ 2147483647 w 383"/>
                <a:gd name="T27" fmla="*/ 531733308 h 382"/>
                <a:gd name="T28" fmla="*/ 2147483647 w 383"/>
                <a:gd name="T29" fmla="*/ 725090079 h 382"/>
                <a:gd name="T30" fmla="*/ 2147483647 w 383"/>
                <a:gd name="T31" fmla="*/ 410881736 h 382"/>
                <a:gd name="T32" fmla="*/ 2147483647 w 383"/>
                <a:gd name="T33" fmla="*/ 797600040 h 382"/>
                <a:gd name="T34" fmla="*/ 2147483647 w 383"/>
                <a:gd name="T35" fmla="*/ 870110000 h 382"/>
                <a:gd name="T36" fmla="*/ 2147483647 w 383"/>
                <a:gd name="T37" fmla="*/ 1232649970 h 382"/>
                <a:gd name="T38" fmla="*/ 2147483647 w 383"/>
                <a:gd name="T39" fmla="*/ 1450180158 h 382"/>
                <a:gd name="T40" fmla="*/ 2147483647 w 383"/>
                <a:gd name="T41" fmla="*/ 1619368427 h 382"/>
                <a:gd name="T42" fmla="*/ 2147483647 w 383"/>
                <a:gd name="T43" fmla="*/ 1981913313 h 382"/>
                <a:gd name="T44" fmla="*/ 2147483647 w 383"/>
                <a:gd name="T45" fmla="*/ 2147483647 h 382"/>
                <a:gd name="T46" fmla="*/ 2147483647 w 383"/>
                <a:gd name="T47" fmla="*/ 2147483647 h 382"/>
                <a:gd name="T48" fmla="*/ 2147483647 w 383"/>
                <a:gd name="T49" fmla="*/ 2147483647 h 382"/>
                <a:gd name="T50" fmla="*/ 2147483647 w 383"/>
                <a:gd name="T51" fmla="*/ 2147483647 h 382"/>
                <a:gd name="T52" fmla="*/ 2147483647 w 383"/>
                <a:gd name="T53" fmla="*/ 2147483647 h 382"/>
                <a:gd name="T54" fmla="*/ 2147483647 w 383"/>
                <a:gd name="T55" fmla="*/ 2147483647 h 382"/>
                <a:gd name="T56" fmla="*/ 2147483647 w 383"/>
                <a:gd name="T57" fmla="*/ 2147483647 h 382"/>
                <a:gd name="T58" fmla="*/ 2147483647 w 383"/>
                <a:gd name="T59" fmla="*/ 2147483647 h 382"/>
                <a:gd name="T60" fmla="*/ 2147483647 w 383"/>
                <a:gd name="T61" fmla="*/ 2147483647 h 382"/>
                <a:gd name="T62" fmla="*/ 2147483647 w 383"/>
                <a:gd name="T63" fmla="*/ 2147483647 h 382"/>
                <a:gd name="T64" fmla="*/ 2147483647 w 383"/>
                <a:gd name="T65" fmla="*/ 2147483647 h 382"/>
                <a:gd name="T66" fmla="*/ 2147483647 w 383"/>
                <a:gd name="T67" fmla="*/ 2147483647 h 382"/>
                <a:gd name="T68" fmla="*/ 2147483647 w 383"/>
                <a:gd name="T69" fmla="*/ 2147483647 h 382"/>
                <a:gd name="T70" fmla="*/ 2147483647 w 383"/>
                <a:gd name="T71" fmla="*/ 2147483647 h 382"/>
                <a:gd name="T72" fmla="*/ 2147483647 w 383"/>
                <a:gd name="T73" fmla="*/ 2147483647 h 382"/>
                <a:gd name="T74" fmla="*/ 2147483647 w 383"/>
                <a:gd name="T75" fmla="*/ 2147483647 h 382"/>
                <a:gd name="T76" fmla="*/ 2147483647 w 383"/>
                <a:gd name="T77" fmla="*/ 2147483647 h 382"/>
                <a:gd name="T78" fmla="*/ 2147483647 w 383"/>
                <a:gd name="T79" fmla="*/ 2147483647 h 382"/>
                <a:gd name="T80" fmla="*/ 2147483647 w 383"/>
                <a:gd name="T81" fmla="*/ 2147483647 h 382"/>
                <a:gd name="T82" fmla="*/ 2147483647 w 383"/>
                <a:gd name="T83" fmla="*/ 2147483647 h 382"/>
                <a:gd name="T84" fmla="*/ 2147483647 w 383"/>
                <a:gd name="T85" fmla="*/ 2147483647 h 382"/>
                <a:gd name="T86" fmla="*/ 2147483647 w 383"/>
                <a:gd name="T87" fmla="*/ 2147483647 h 382"/>
                <a:gd name="T88" fmla="*/ 2147483647 w 383"/>
                <a:gd name="T89" fmla="*/ 2147483647 h 382"/>
                <a:gd name="T90" fmla="*/ 2147483647 w 383"/>
                <a:gd name="T91" fmla="*/ 2147483647 h 382"/>
                <a:gd name="T92" fmla="*/ 2147483647 w 383"/>
                <a:gd name="T93" fmla="*/ 2147483647 h 382"/>
                <a:gd name="T94" fmla="*/ 2147483647 w 383"/>
                <a:gd name="T95" fmla="*/ 2147483647 h 382"/>
                <a:gd name="T96" fmla="*/ 2113065580 w 383"/>
                <a:gd name="T97" fmla="*/ 2147483647 h 382"/>
                <a:gd name="T98" fmla="*/ 1384422319 w 383"/>
                <a:gd name="T99" fmla="*/ 2147483647 h 382"/>
                <a:gd name="T100" fmla="*/ 1384422319 w 383"/>
                <a:gd name="T101" fmla="*/ 2147483647 h 382"/>
                <a:gd name="T102" fmla="*/ 947238026 w 383"/>
                <a:gd name="T103" fmla="*/ 2147483647 h 382"/>
                <a:gd name="T104" fmla="*/ 971524656 w 383"/>
                <a:gd name="T105" fmla="*/ 2147483647 h 382"/>
                <a:gd name="T106" fmla="*/ 461475698 w 383"/>
                <a:gd name="T107" fmla="*/ 2147483647 h 382"/>
                <a:gd name="T108" fmla="*/ 801508388 w 383"/>
                <a:gd name="T109" fmla="*/ 2147483647 h 382"/>
                <a:gd name="T110" fmla="*/ 2147483647 w 383"/>
                <a:gd name="T111" fmla="*/ 2147483647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83"/>
                <a:gd name="T169" fmla="*/ 0 h 382"/>
                <a:gd name="T170" fmla="*/ 383 w 383"/>
                <a:gd name="T171" fmla="*/ 382 h 3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83" h="382">
                  <a:moveTo>
                    <a:pt x="0" y="201"/>
                  </a:moveTo>
                  <a:cubicBezTo>
                    <a:pt x="0" y="200"/>
                    <a:pt x="1" y="199"/>
                    <a:pt x="1" y="199"/>
                  </a:cubicBezTo>
                  <a:cubicBezTo>
                    <a:pt x="2" y="198"/>
                    <a:pt x="6" y="196"/>
                    <a:pt x="14" y="194"/>
                  </a:cubicBezTo>
                  <a:cubicBezTo>
                    <a:pt x="16" y="193"/>
                    <a:pt x="19" y="193"/>
                    <a:pt x="21" y="192"/>
                  </a:cubicBezTo>
                  <a:cubicBezTo>
                    <a:pt x="28" y="190"/>
                    <a:pt x="29" y="190"/>
                    <a:pt x="29" y="189"/>
                  </a:cubicBezTo>
                  <a:cubicBezTo>
                    <a:pt x="30" y="188"/>
                    <a:pt x="31" y="187"/>
                    <a:pt x="31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0"/>
                    <a:pt x="31" y="179"/>
                  </a:cubicBezTo>
                  <a:cubicBezTo>
                    <a:pt x="31" y="177"/>
                    <a:pt x="31" y="176"/>
                    <a:pt x="30" y="175"/>
                  </a:cubicBezTo>
                  <a:cubicBezTo>
                    <a:pt x="29" y="174"/>
                    <a:pt x="28" y="174"/>
                    <a:pt x="23" y="171"/>
                  </a:cubicBezTo>
                  <a:cubicBezTo>
                    <a:pt x="21" y="170"/>
                    <a:pt x="18" y="169"/>
                    <a:pt x="15" y="168"/>
                  </a:cubicBezTo>
                  <a:cubicBezTo>
                    <a:pt x="8" y="165"/>
                    <a:pt x="4" y="162"/>
                    <a:pt x="3" y="162"/>
                  </a:cubicBezTo>
                  <a:cubicBezTo>
                    <a:pt x="3" y="161"/>
                    <a:pt x="3" y="161"/>
                    <a:pt x="3" y="160"/>
                  </a:cubicBezTo>
                  <a:cubicBezTo>
                    <a:pt x="3" y="158"/>
                    <a:pt x="4" y="155"/>
                    <a:pt x="4" y="155"/>
                  </a:cubicBezTo>
                  <a:cubicBezTo>
                    <a:pt x="5" y="154"/>
                    <a:pt x="10" y="153"/>
                    <a:pt x="18" y="153"/>
                  </a:cubicBezTo>
                  <a:cubicBezTo>
                    <a:pt x="21" y="153"/>
                    <a:pt x="23" y="153"/>
                    <a:pt x="25" y="153"/>
                  </a:cubicBezTo>
                  <a:cubicBezTo>
                    <a:pt x="32" y="153"/>
                    <a:pt x="33" y="153"/>
                    <a:pt x="34" y="152"/>
                  </a:cubicBezTo>
                  <a:cubicBezTo>
                    <a:pt x="35" y="151"/>
                    <a:pt x="36" y="150"/>
                    <a:pt x="37" y="146"/>
                  </a:cubicBezTo>
                  <a:cubicBezTo>
                    <a:pt x="37" y="146"/>
                    <a:pt x="37" y="146"/>
                    <a:pt x="37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8" y="143"/>
                    <a:pt x="38" y="141"/>
                    <a:pt x="38" y="140"/>
                  </a:cubicBezTo>
                  <a:cubicBezTo>
                    <a:pt x="38" y="139"/>
                    <a:pt x="38" y="139"/>
                    <a:pt x="38" y="138"/>
                  </a:cubicBezTo>
                  <a:cubicBezTo>
                    <a:pt x="38" y="137"/>
                    <a:pt x="37" y="136"/>
                    <a:pt x="32" y="133"/>
                  </a:cubicBezTo>
                  <a:cubicBezTo>
                    <a:pt x="30" y="131"/>
                    <a:pt x="28" y="130"/>
                    <a:pt x="26" y="128"/>
                  </a:cubicBezTo>
                  <a:cubicBezTo>
                    <a:pt x="19" y="123"/>
                    <a:pt x="16" y="120"/>
                    <a:pt x="15" y="119"/>
                  </a:cubicBezTo>
                  <a:cubicBezTo>
                    <a:pt x="15" y="117"/>
                    <a:pt x="17" y="113"/>
                    <a:pt x="18" y="112"/>
                  </a:cubicBezTo>
                  <a:cubicBezTo>
                    <a:pt x="19" y="112"/>
                    <a:pt x="24" y="113"/>
                    <a:pt x="32" y="114"/>
                  </a:cubicBezTo>
                  <a:cubicBezTo>
                    <a:pt x="34" y="115"/>
                    <a:pt x="37" y="115"/>
                    <a:pt x="39" y="116"/>
                  </a:cubicBezTo>
                  <a:cubicBezTo>
                    <a:pt x="46" y="117"/>
                    <a:pt x="47" y="117"/>
                    <a:pt x="48" y="117"/>
                  </a:cubicBezTo>
                  <a:cubicBezTo>
                    <a:pt x="48" y="116"/>
                    <a:pt x="49" y="116"/>
                    <a:pt x="52" y="112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2" y="111"/>
                    <a:pt x="52" y="111"/>
                    <a:pt x="52" y="111"/>
                  </a:cubicBezTo>
                  <a:cubicBezTo>
                    <a:pt x="55" y="107"/>
                    <a:pt x="55" y="105"/>
                    <a:pt x="55" y="105"/>
                  </a:cubicBezTo>
                  <a:cubicBezTo>
                    <a:pt x="55" y="105"/>
                    <a:pt x="55" y="104"/>
                    <a:pt x="55" y="104"/>
                  </a:cubicBezTo>
                  <a:cubicBezTo>
                    <a:pt x="54" y="103"/>
                    <a:pt x="54" y="102"/>
                    <a:pt x="50" y="98"/>
                  </a:cubicBezTo>
                  <a:cubicBezTo>
                    <a:pt x="48" y="96"/>
                    <a:pt x="46" y="94"/>
                    <a:pt x="45" y="91"/>
                  </a:cubicBezTo>
                  <a:cubicBezTo>
                    <a:pt x="40" y="85"/>
                    <a:pt x="37" y="81"/>
                    <a:pt x="36" y="80"/>
                  </a:cubicBezTo>
                  <a:cubicBezTo>
                    <a:pt x="37" y="79"/>
                    <a:pt x="39" y="75"/>
                    <a:pt x="41" y="74"/>
                  </a:cubicBezTo>
                  <a:cubicBezTo>
                    <a:pt x="42" y="75"/>
                    <a:pt x="47" y="76"/>
                    <a:pt x="54" y="79"/>
                  </a:cubicBezTo>
                  <a:cubicBezTo>
                    <a:pt x="56" y="80"/>
                    <a:pt x="58" y="81"/>
                    <a:pt x="61" y="82"/>
                  </a:cubicBezTo>
                  <a:cubicBezTo>
                    <a:pt x="67" y="85"/>
                    <a:pt x="68" y="86"/>
                    <a:pt x="69" y="85"/>
                  </a:cubicBezTo>
                  <a:cubicBezTo>
                    <a:pt x="70" y="85"/>
                    <a:pt x="72" y="84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7" y="78"/>
                    <a:pt x="78" y="76"/>
                    <a:pt x="78" y="75"/>
                  </a:cubicBezTo>
                  <a:cubicBezTo>
                    <a:pt x="78" y="74"/>
                    <a:pt x="78" y="73"/>
                    <a:pt x="75" y="68"/>
                  </a:cubicBezTo>
                  <a:cubicBezTo>
                    <a:pt x="74" y="66"/>
                    <a:pt x="73" y="63"/>
                    <a:pt x="72" y="60"/>
                  </a:cubicBezTo>
                  <a:cubicBezTo>
                    <a:pt x="68" y="53"/>
                    <a:pt x="67" y="49"/>
                    <a:pt x="66" y="47"/>
                  </a:cubicBezTo>
                  <a:cubicBezTo>
                    <a:pt x="67" y="46"/>
                    <a:pt x="70" y="43"/>
                    <a:pt x="72" y="43"/>
                  </a:cubicBezTo>
                  <a:cubicBezTo>
                    <a:pt x="73" y="43"/>
                    <a:pt x="77" y="46"/>
                    <a:pt x="83" y="51"/>
                  </a:cubicBezTo>
                  <a:cubicBezTo>
                    <a:pt x="85" y="52"/>
                    <a:pt x="87" y="54"/>
                    <a:pt x="89" y="55"/>
                  </a:cubicBezTo>
                  <a:cubicBezTo>
                    <a:pt x="95" y="59"/>
                    <a:pt x="95" y="60"/>
                    <a:pt x="97" y="60"/>
                  </a:cubicBezTo>
                  <a:cubicBezTo>
                    <a:pt x="97" y="60"/>
                    <a:pt x="99" y="60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7" y="54"/>
                    <a:pt x="108" y="53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8" y="48"/>
                    <a:pt x="107" y="44"/>
                  </a:cubicBezTo>
                  <a:cubicBezTo>
                    <a:pt x="106" y="42"/>
                    <a:pt x="106" y="39"/>
                    <a:pt x="105" y="36"/>
                  </a:cubicBezTo>
                  <a:cubicBezTo>
                    <a:pt x="104" y="30"/>
                    <a:pt x="103" y="24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1"/>
                    <a:pt x="108" y="19"/>
                    <a:pt x="109" y="19"/>
                  </a:cubicBezTo>
                  <a:cubicBezTo>
                    <a:pt x="110" y="20"/>
                    <a:pt x="114" y="23"/>
                    <a:pt x="119" y="29"/>
                  </a:cubicBezTo>
                  <a:cubicBezTo>
                    <a:pt x="120" y="31"/>
                    <a:pt x="122" y="33"/>
                    <a:pt x="123" y="35"/>
                  </a:cubicBezTo>
                  <a:cubicBezTo>
                    <a:pt x="128" y="41"/>
                    <a:pt x="128" y="41"/>
                    <a:pt x="129" y="42"/>
                  </a:cubicBezTo>
                  <a:cubicBezTo>
                    <a:pt x="130" y="42"/>
                    <a:pt x="132" y="42"/>
                    <a:pt x="136" y="40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41" y="39"/>
                    <a:pt x="142" y="38"/>
                    <a:pt x="143" y="36"/>
                  </a:cubicBezTo>
                  <a:cubicBezTo>
                    <a:pt x="143" y="36"/>
                    <a:pt x="143" y="35"/>
                    <a:pt x="143" y="30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25"/>
                    <a:pt x="143" y="23"/>
                    <a:pt x="143" y="20"/>
                  </a:cubicBezTo>
                  <a:cubicBezTo>
                    <a:pt x="143" y="13"/>
                    <a:pt x="144" y="8"/>
                    <a:pt x="144" y="6"/>
                  </a:cubicBezTo>
                  <a:cubicBezTo>
                    <a:pt x="146" y="5"/>
                    <a:pt x="150" y="4"/>
                    <a:pt x="151" y="5"/>
                  </a:cubicBezTo>
                  <a:cubicBezTo>
                    <a:pt x="152" y="6"/>
                    <a:pt x="155" y="10"/>
                    <a:pt x="158" y="17"/>
                  </a:cubicBezTo>
                  <a:cubicBezTo>
                    <a:pt x="159" y="19"/>
                    <a:pt x="160" y="22"/>
                    <a:pt x="161" y="24"/>
                  </a:cubicBezTo>
                  <a:cubicBezTo>
                    <a:pt x="164" y="30"/>
                    <a:pt x="165" y="31"/>
                    <a:pt x="166" y="31"/>
                  </a:cubicBezTo>
                  <a:cubicBezTo>
                    <a:pt x="166" y="32"/>
                    <a:pt x="168" y="32"/>
                    <a:pt x="172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8" y="31"/>
                    <a:pt x="179" y="30"/>
                    <a:pt x="180" y="30"/>
                  </a:cubicBezTo>
                  <a:cubicBezTo>
                    <a:pt x="181" y="29"/>
                    <a:pt x="181" y="28"/>
                    <a:pt x="182" y="22"/>
                  </a:cubicBezTo>
                  <a:cubicBezTo>
                    <a:pt x="183" y="20"/>
                    <a:pt x="183" y="17"/>
                    <a:pt x="184" y="14"/>
                  </a:cubicBezTo>
                  <a:cubicBezTo>
                    <a:pt x="186" y="7"/>
                    <a:pt x="188" y="2"/>
                    <a:pt x="188" y="1"/>
                  </a:cubicBezTo>
                  <a:cubicBezTo>
                    <a:pt x="190" y="0"/>
                    <a:pt x="194" y="0"/>
                    <a:pt x="195" y="1"/>
                  </a:cubicBezTo>
                  <a:cubicBezTo>
                    <a:pt x="196" y="2"/>
                    <a:pt x="198" y="6"/>
                    <a:pt x="199" y="14"/>
                  </a:cubicBezTo>
                  <a:cubicBezTo>
                    <a:pt x="200" y="17"/>
                    <a:pt x="200" y="19"/>
                    <a:pt x="201" y="21"/>
                  </a:cubicBezTo>
                  <a:cubicBezTo>
                    <a:pt x="202" y="28"/>
                    <a:pt x="202" y="29"/>
                    <a:pt x="203" y="30"/>
                  </a:cubicBezTo>
                  <a:cubicBezTo>
                    <a:pt x="204" y="30"/>
                    <a:pt x="205" y="31"/>
                    <a:pt x="209" y="31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5" y="32"/>
                    <a:pt x="217" y="32"/>
                    <a:pt x="218" y="31"/>
                  </a:cubicBezTo>
                  <a:cubicBezTo>
                    <a:pt x="218" y="31"/>
                    <a:pt x="219" y="30"/>
                    <a:pt x="221" y="24"/>
                  </a:cubicBezTo>
                  <a:cubicBezTo>
                    <a:pt x="223" y="22"/>
                    <a:pt x="224" y="20"/>
                    <a:pt x="225" y="17"/>
                  </a:cubicBezTo>
                  <a:cubicBezTo>
                    <a:pt x="229" y="10"/>
                    <a:pt x="232" y="6"/>
                    <a:pt x="232" y="5"/>
                  </a:cubicBezTo>
                  <a:cubicBezTo>
                    <a:pt x="234" y="5"/>
                    <a:pt x="238" y="6"/>
                    <a:pt x="239" y="7"/>
                  </a:cubicBezTo>
                  <a:cubicBezTo>
                    <a:pt x="240" y="8"/>
                    <a:pt x="240" y="11"/>
                    <a:pt x="240" y="18"/>
                  </a:cubicBezTo>
                  <a:cubicBezTo>
                    <a:pt x="240" y="19"/>
                    <a:pt x="240" y="20"/>
                    <a:pt x="240" y="21"/>
                  </a:cubicBezTo>
                  <a:cubicBezTo>
                    <a:pt x="240" y="23"/>
                    <a:pt x="240" y="26"/>
                    <a:pt x="240" y="28"/>
                  </a:cubicBezTo>
                  <a:cubicBezTo>
                    <a:pt x="240" y="30"/>
                    <a:pt x="240" y="32"/>
                    <a:pt x="240" y="33"/>
                  </a:cubicBezTo>
                  <a:cubicBezTo>
                    <a:pt x="240" y="35"/>
                    <a:pt x="240" y="36"/>
                    <a:pt x="240" y="37"/>
                  </a:cubicBezTo>
                  <a:cubicBezTo>
                    <a:pt x="241" y="38"/>
                    <a:pt x="242" y="39"/>
                    <a:pt x="246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51" y="42"/>
                    <a:pt x="253" y="42"/>
                    <a:pt x="254" y="41"/>
                  </a:cubicBezTo>
                  <a:cubicBezTo>
                    <a:pt x="255" y="41"/>
                    <a:pt x="255" y="40"/>
                    <a:pt x="259" y="36"/>
                  </a:cubicBezTo>
                  <a:cubicBezTo>
                    <a:pt x="261" y="34"/>
                    <a:pt x="263" y="32"/>
                    <a:pt x="265" y="30"/>
                  </a:cubicBezTo>
                  <a:cubicBezTo>
                    <a:pt x="270" y="24"/>
                    <a:pt x="273" y="20"/>
                    <a:pt x="274" y="19"/>
                  </a:cubicBezTo>
                  <a:cubicBezTo>
                    <a:pt x="276" y="19"/>
                    <a:pt x="280" y="21"/>
                    <a:pt x="281" y="23"/>
                  </a:cubicBezTo>
                  <a:cubicBezTo>
                    <a:pt x="281" y="25"/>
                    <a:pt x="280" y="30"/>
                    <a:pt x="278" y="36"/>
                  </a:cubicBezTo>
                  <a:cubicBezTo>
                    <a:pt x="277" y="39"/>
                    <a:pt x="277" y="41"/>
                    <a:pt x="276" y="44"/>
                  </a:cubicBezTo>
                  <a:cubicBezTo>
                    <a:pt x="275" y="48"/>
                    <a:pt x="274" y="50"/>
                    <a:pt x="274" y="51"/>
                  </a:cubicBezTo>
                  <a:cubicBezTo>
                    <a:pt x="274" y="52"/>
                    <a:pt x="274" y="52"/>
                    <a:pt x="274" y="52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5" y="53"/>
                    <a:pt x="276" y="54"/>
                    <a:pt x="279" y="56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84" y="60"/>
                    <a:pt x="286" y="60"/>
                    <a:pt x="287" y="60"/>
                  </a:cubicBezTo>
                  <a:cubicBezTo>
                    <a:pt x="288" y="60"/>
                    <a:pt x="289" y="59"/>
                    <a:pt x="293" y="56"/>
                  </a:cubicBezTo>
                  <a:cubicBezTo>
                    <a:pt x="295" y="54"/>
                    <a:pt x="298" y="52"/>
                    <a:pt x="300" y="51"/>
                  </a:cubicBezTo>
                  <a:cubicBezTo>
                    <a:pt x="306" y="46"/>
                    <a:pt x="311" y="44"/>
                    <a:pt x="312" y="43"/>
                  </a:cubicBezTo>
                  <a:cubicBezTo>
                    <a:pt x="313" y="44"/>
                    <a:pt x="317" y="46"/>
                    <a:pt x="317" y="48"/>
                  </a:cubicBezTo>
                  <a:cubicBezTo>
                    <a:pt x="317" y="49"/>
                    <a:pt x="315" y="53"/>
                    <a:pt x="311" y="61"/>
                  </a:cubicBezTo>
                  <a:cubicBezTo>
                    <a:pt x="310" y="63"/>
                    <a:pt x="309" y="65"/>
                    <a:pt x="308" y="67"/>
                  </a:cubicBezTo>
                  <a:cubicBezTo>
                    <a:pt x="305" y="73"/>
                    <a:pt x="304" y="74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4" y="75"/>
                    <a:pt x="304" y="75"/>
                    <a:pt x="304" y="75"/>
                  </a:cubicBezTo>
                  <a:cubicBezTo>
                    <a:pt x="305" y="76"/>
                    <a:pt x="306" y="78"/>
                    <a:pt x="308" y="80"/>
                  </a:cubicBezTo>
                  <a:cubicBezTo>
                    <a:pt x="309" y="83"/>
                    <a:pt x="309" y="83"/>
                    <a:pt x="309" y="83"/>
                  </a:cubicBezTo>
                  <a:cubicBezTo>
                    <a:pt x="310" y="82"/>
                    <a:pt x="310" y="82"/>
                    <a:pt x="310" y="82"/>
                  </a:cubicBezTo>
                  <a:cubicBezTo>
                    <a:pt x="312" y="84"/>
                    <a:pt x="313" y="85"/>
                    <a:pt x="315" y="85"/>
                  </a:cubicBezTo>
                  <a:cubicBezTo>
                    <a:pt x="316" y="86"/>
                    <a:pt x="316" y="85"/>
                    <a:pt x="322" y="83"/>
                  </a:cubicBezTo>
                  <a:cubicBezTo>
                    <a:pt x="324" y="82"/>
                    <a:pt x="327" y="81"/>
                    <a:pt x="329" y="80"/>
                  </a:cubicBezTo>
                  <a:cubicBezTo>
                    <a:pt x="337" y="77"/>
                    <a:pt x="341" y="75"/>
                    <a:pt x="343" y="75"/>
                  </a:cubicBezTo>
                  <a:cubicBezTo>
                    <a:pt x="344" y="76"/>
                    <a:pt x="347" y="79"/>
                    <a:pt x="347" y="81"/>
                  </a:cubicBezTo>
                  <a:cubicBezTo>
                    <a:pt x="346" y="82"/>
                    <a:pt x="344" y="85"/>
                    <a:pt x="338" y="92"/>
                  </a:cubicBezTo>
                  <a:cubicBezTo>
                    <a:pt x="337" y="94"/>
                    <a:pt x="335" y="96"/>
                    <a:pt x="334" y="97"/>
                  </a:cubicBezTo>
                  <a:cubicBezTo>
                    <a:pt x="329" y="102"/>
                    <a:pt x="328" y="103"/>
                    <a:pt x="328" y="104"/>
                  </a:cubicBezTo>
                  <a:cubicBezTo>
                    <a:pt x="328" y="105"/>
                    <a:pt x="328" y="105"/>
                    <a:pt x="328" y="105"/>
                  </a:cubicBezTo>
                  <a:cubicBezTo>
                    <a:pt x="328" y="106"/>
                    <a:pt x="329" y="108"/>
                    <a:pt x="331" y="110"/>
                  </a:cubicBezTo>
                  <a:cubicBezTo>
                    <a:pt x="331" y="113"/>
                    <a:pt x="331" y="113"/>
                    <a:pt x="331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6"/>
                    <a:pt x="335" y="116"/>
                    <a:pt x="336" y="117"/>
                  </a:cubicBezTo>
                  <a:cubicBezTo>
                    <a:pt x="337" y="117"/>
                    <a:pt x="338" y="117"/>
                    <a:pt x="344" y="116"/>
                  </a:cubicBezTo>
                  <a:cubicBezTo>
                    <a:pt x="346" y="115"/>
                    <a:pt x="349" y="115"/>
                    <a:pt x="352" y="114"/>
                  </a:cubicBezTo>
                  <a:cubicBezTo>
                    <a:pt x="359" y="113"/>
                    <a:pt x="364" y="113"/>
                    <a:pt x="366" y="113"/>
                  </a:cubicBezTo>
                  <a:cubicBezTo>
                    <a:pt x="367" y="114"/>
                    <a:pt x="368" y="118"/>
                    <a:pt x="368" y="119"/>
                  </a:cubicBezTo>
                  <a:cubicBezTo>
                    <a:pt x="368" y="119"/>
                    <a:pt x="368" y="119"/>
                    <a:pt x="368" y="119"/>
                  </a:cubicBezTo>
                  <a:cubicBezTo>
                    <a:pt x="368" y="120"/>
                    <a:pt x="364" y="124"/>
                    <a:pt x="357" y="128"/>
                  </a:cubicBezTo>
                  <a:cubicBezTo>
                    <a:pt x="355" y="130"/>
                    <a:pt x="353" y="131"/>
                    <a:pt x="352" y="133"/>
                  </a:cubicBezTo>
                  <a:cubicBezTo>
                    <a:pt x="346" y="137"/>
                    <a:pt x="345" y="137"/>
                    <a:pt x="345" y="138"/>
                  </a:cubicBezTo>
                  <a:cubicBezTo>
                    <a:pt x="345" y="139"/>
                    <a:pt x="345" y="139"/>
                    <a:pt x="345" y="139"/>
                  </a:cubicBezTo>
                  <a:cubicBezTo>
                    <a:pt x="345" y="141"/>
                    <a:pt x="345" y="142"/>
                    <a:pt x="346" y="144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6" y="147"/>
                    <a:pt x="346" y="147"/>
                    <a:pt x="346" y="147"/>
                  </a:cubicBezTo>
                  <a:cubicBezTo>
                    <a:pt x="347" y="150"/>
                    <a:pt x="348" y="151"/>
                    <a:pt x="349" y="152"/>
                  </a:cubicBezTo>
                  <a:cubicBezTo>
                    <a:pt x="350" y="152"/>
                    <a:pt x="351" y="153"/>
                    <a:pt x="357" y="153"/>
                  </a:cubicBezTo>
                  <a:cubicBezTo>
                    <a:pt x="359" y="153"/>
                    <a:pt x="362" y="153"/>
                    <a:pt x="365" y="153"/>
                  </a:cubicBezTo>
                  <a:cubicBezTo>
                    <a:pt x="373" y="154"/>
                    <a:pt x="378" y="155"/>
                    <a:pt x="379" y="155"/>
                  </a:cubicBezTo>
                  <a:cubicBezTo>
                    <a:pt x="380" y="156"/>
                    <a:pt x="380" y="159"/>
                    <a:pt x="380" y="161"/>
                  </a:cubicBezTo>
                  <a:cubicBezTo>
                    <a:pt x="380" y="162"/>
                    <a:pt x="380" y="162"/>
                    <a:pt x="380" y="162"/>
                  </a:cubicBezTo>
                  <a:cubicBezTo>
                    <a:pt x="379" y="163"/>
                    <a:pt x="375" y="165"/>
                    <a:pt x="368" y="168"/>
                  </a:cubicBezTo>
                  <a:cubicBezTo>
                    <a:pt x="365" y="169"/>
                    <a:pt x="363" y="170"/>
                    <a:pt x="361" y="171"/>
                  </a:cubicBezTo>
                  <a:cubicBezTo>
                    <a:pt x="354" y="174"/>
                    <a:pt x="354" y="174"/>
                    <a:pt x="353" y="175"/>
                  </a:cubicBezTo>
                  <a:cubicBezTo>
                    <a:pt x="352" y="176"/>
                    <a:pt x="352" y="177"/>
                    <a:pt x="352" y="178"/>
                  </a:cubicBezTo>
                  <a:cubicBezTo>
                    <a:pt x="352" y="179"/>
                    <a:pt x="352" y="181"/>
                    <a:pt x="352" y="181"/>
                  </a:cubicBezTo>
                  <a:cubicBezTo>
                    <a:pt x="351" y="184"/>
                    <a:pt x="351" y="184"/>
                    <a:pt x="351" y="184"/>
                  </a:cubicBezTo>
                  <a:cubicBezTo>
                    <a:pt x="352" y="184"/>
                    <a:pt x="352" y="184"/>
                    <a:pt x="352" y="184"/>
                  </a:cubicBezTo>
                  <a:cubicBezTo>
                    <a:pt x="352" y="187"/>
                    <a:pt x="353" y="188"/>
                    <a:pt x="354" y="189"/>
                  </a:cubicBezTo>
                  <a:cubicBezTo>
                    <a:pt x="355" y="190"/>
                    <a:pt x="356" y="190"/>
                    <a:pt x="361" y="192"/>
                  </a:cubicBezTo>
                  <a:cubicBezTo>
                    <a:pt x="364" y="193"/>
                    <a:pt x="366" y="194"/>
                    <a:pt x="369" y="194"/>
                  </a:cubicBezTo>
                  <a:cubicBezTo>
                    <a:pt x="376" y="197"/>
                    <a:pt x="381" y="199"/>
                    <a:pt x="382" y="199"/>
                  </a:cubicBezTo>
                  <a:cubicBezTo>
                    <a:pt x="382" y="200"/>
                    <a:pt x="383" y="201"/>
                    <a:pt x="383" y="202"/>
                  </a:cubicBezTo>
                  <a:cubicBezTo>
                    <a:pt x="383" y="204"/>
                    <a:pt x="382" y="206"/>
                    <a:pt x="382" y="207"/>
                  </a:cubicBezTo>
                  <a:cubicBezTo>
                    <a:pt x="381" y="207"/>
                    <a:pt x="376" y="208"/>
                    <a:pt x="368" y="210"/>
                  </a:cubicBezTo>
                  <a:cubicBezTo>
                    <a:pt x="366" y="210"/>
                    <a:pt x="363" y="210"/>
                    <a:pt x="361" y="211"/>
                  </a:cubicBezTo>
                  <a:cubicBezTo>
                    <a:pt x="354" y="212"/>
                    <a:pt x="353" y="212"/>
                    <a:pt x="352" y="213"/>
                  </a:cubicBezTo>
                  <a:cubicBezTo>
                    <a:pt x="352" y="213"/>
                    <a:pt x="351" y="215"/>
                    <a:pt x="350" y="219"/>
                  </a:cubicBezTo>
                  <a:cubicBezTo>
                    <a:pt x="350" y="219"/>
                    <a:pt x="350" y="219"/>
                    <a:pt x="350" y="219"/>
                  </a:cubicBezTo>
                  <a:cubicBezTo>
                    <a:pt x="350" y="220"/>
                    <a:pt x="350" y="220"/>
                    <a:pt x="350" y="220"/>
                  </a:cubicBezTo>
                  <a:cubicBezTo>
                    <a:pt x="350" y="222"/>
                    <a:pt x="349" y="223"/>
                    <a:pt x="349" y="224"/>
                  </a:cubicBezTo>
                  <a:cubicBezTo>
                    <a:pt x="349" y="225"/>
                    <a:pt x="350" y="226"/>
                    <a:pt x="350" y="227"/>
                  </a:cubicBezTo>
                  <a:cubicBezTo>
                    <a:pt x="351" y="228"/>
                    <a:pt x="351" y="228"/>
                    <a:pt x="357" y="231"/>
                  </a:cubicBezTo>
                  <a:cubicBezTo>
                    <a:pt x="359" y="232"/>
                    <a:pt x="361" y="234"/>
                    <a:pt x="364" y="235"/>
                  </a:cubicBezTo>
                  <a:cubicBezTo>
                    <a:pt x="370" y="239"/>
                    <a:pt x="374" y="242"/>
                    <a:pt x="375" y="243"/>
                  </a:cubicBezTo>
                  <a:cubicBezTo>
                    <a:pt x="375" y="243"/>
                    <a:pt x="375" y="243"/>
                    <a:pt x="375" y="244"/>
                  </a:cubicBezTo>
                  <a:cubicBezTo>
                    <a:pt x="375" y="246"/>
                    <a:pt x="374" y="249"/>
                    <a:pt x="373" y="250"/>
                  </a:cubicBezTo>
                  <a:cubicBezTo>
                    <a:pt x="372" y="250"/>
                    <a:pt x="367" y="250"/>
                    <a:pt x="359" y="250"/>
                  </a:cubicBezTo>
                  <a:cubicBezTo>
                    <a:pt x="357" y="250"/>
                    <a:pt x="354" y="249"/>
                    <a:pt x="352" y="249"/>
                  </a:cubicBezTo>
                  <a:cubicBezTo>
                    <a:pt x="345" y="249"/>
                    <a:pt x="344" y="249"/>
                    <a:pt x="343" y="249"/>
                  </a:cubicBezTo>
                  <a:cubicBezTo>
                    <a:pt x="342" y="250"/>
                    <a:pt x="341" y="252"/>
                    <a:pt x="340" y="255"/>
                  </a:cubicBezTo>
                  <a:cubicBezTo>
                    <a:pt x="339" y="255"/>
                    <a:pt x="339" y="255"/>
                    <a:pt x="339" y="255"/>
                  </a:cubicBezTo>
                  <a:cubicBezTo>
                    <a:pt x="339" y="256"/>
                    <a:pt x="339" y="256"/>
                    <a:pt x="339" y="256"/>
                  </a:cubicBezTo>
                  <a:cubicBezTo>
                    <a:pt x="338" y="258"/>
                    <a:pt x="337" y="260"/>
                    <a:pt x="337" y="261"/>
                  </a:cubicBezTo>
                  <a:cubicBezTo>
                    <a:pt x="337" y="262"/>
                    <a:pt x="338" y="262"/>
                    <a:pt x="338" y="262"/>
                  </a:cubicBezTo>
                  <a:cubicBezTo>
                    <a:pt x="338" y="263"/>
                    <a:pt x="339" y="264"/>
                    <a:pt x="343" y="268"/>
                  </a:cubicBezTo>
                  <a:cubicBezTo>
                    <a:pt x="345" y="270"/>
                    <a:pt x="347" y="272"/>
                    <a:pt x="349" y="274"/>
                  </a:cubicBezTo>
                  <a:cubicBezTo>
                    <a:pt x="354" y="279"/>
                    <a:pt x="358" y="283"/>
                    <a:pt x="358" y="284"/>
                  </a:cubicBezTo>
                  <a:cubicBezTo>
                    <a:pt x="358" y="286"/>
                    <a:pt x="356" y="290"/>
                    <a:pt x="355" y="290"/>
                  </a:cubicBezTo>
                  <a:cubicBezTo>
                    <a:pt x="354" y="290"/>
                    <a:pt x="349" y="289"/>
                    <a:pt x="341" y="287"/>
                  </a:cubicBezTo>
                  <a:cubicBezTo>
                    <a:pt x="339" y="286"/>
                    <a:pt x="336" y="285"/>
                    <a:pt x="334" y="285"/>
                  </a:cubicBezTo>
                  <a:cubicBezTo>
                    <a:pt x="328" y="282"/>
                    <a:pt x="327" y="282"/>
                    <a:pt x="326" y="283"/>
                  </a:cubicBezTo>
                  <a:cubicBezTo>
                    <a:pt x="325" y="283"/>
                    <a:pt x="324" y="284"/>
                    <a:pt x="321" y="287"/>
                  </a:cubicBezTo>
                  <a:cubicBezTo>
                    <a:pt x="320" y="287"/>
                    <a:pt x="320" y="287"/>
                    <a:pt x="320" y="287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7" y="292"/>
                    <a:pt x="317" y="293"/>
                    <a:pt x="317" y="294"/>
                  </a:cubicBezTo>
                  <a:cubicBezTo>
                    <a:pt x="317" y="294"/>
                    <a:pt x="317" y="294"/>
                    <a:pt x="317" y="294"/>
                  </a:cubicBezTo>
                  <a:cubicBezTo>
                    <a:pt x="317" y="295"/>
                    <a:pt x="318" y="296"/>
                    <a:pt x="321" y="301"/>
                  </a:cubicBezTo>
                  <a:cubicBezTo>
                    <a:pt x="323" y="303"/>
                    <a:pt x="324" y="305"/>
                    <a:pt x="326" y="308"/>
                  </a:cubicBezTo>
                  <a:cubicBezTo>
                    <a:pt x="330" y="314"/>
                    <a:pt x="332" y="319"/>
                    <a:pt x="333" y="320"/>
                  </a:cubicBezTo>
                  <a:cubicBezTo>
                    <a:pt x="332" y="322"/>
                    <a:pt x="329" y="325"/>
                    <a:pt x="328" y="325"/>
                  </a:cubicBezTo>
                  <a:cubicBezTo>
                    <a:pt x="326" y="325"/>
                    <a:pt x="322" y="323"/>
                    <a:pt x="315" y="319"/>
                  </a:cubicBezTo>
                  <a:cubicBezTo>
                    <a:pt x="313" y="318"/>
                    <a:pt x="311" y="316"/>
                    <a:pt x="309" y="315"/>
                  </a:cubicBezTo>
                  <a:cubicBezTo>
                    <a:pt x="303" y="311"/>
                    <a:pt x="302" y="311"/>
                    <a:pt x="301" y="311"/>
                  </a:cubicBezTo>
                  <a:cubicBezTo>
                    <a:pt x="300" y="311"/>
                    <a:pt x="299" y="312"/>
                    <a:pt x="296" y="315"/>
                  </a:cubicBezTo>
                  <a:cubicBezTo>
                    <a:pt x="294" y="315"/>
                    <a:pt x="294" y="315"/>
                    <a:pt x="294" y="315"/>
                  </a:cubicBezTo>
                  <a:cubicBezTo>
                    <a:pt x="294" y="316"/>
                    <a:pt x="294" y="316"/>
                    <a:pt x="294" y="316"/>
                  </a:cubicBezTo>
                  <a:cubicBezTo>
                    <a:pt x="291" y="318"/>
                    <a:pt x="290" y="319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1"/>
                    <a:pt x="290" y="321"/>
                    <a:pt x="290" y="321"/>
                  </a:cubicBezTo>
                  <a:cubicBezTo>
                    <a:pt x="290" y="322"/>
                    <a:pt x="291" y="323"/>
                    <a:pt x="292" y="328"/>
                  </a:cubicBezTo>
                  <a:cubicBezTo>
                    <a:pt x="293" y="330"/>
                    <a:pt x="294" y="333"/>
                    <a:pt x="295" y="336"/>
                  </a:cubicBezTo>
                  <a:cubicBezTo>
                    <a:pt x="298" y="342"/>
                    <a:pt x="299" y="348"/>
                    <a:pt x="299" y="349"/>
                  </a:cubicBezTo>
                  <a:cubicBezTo>
                    <a:pt x="298" y="351"/>
                    <a:pt x="295" y="353"/>
                    <a:pt x="293" y="353"/>
                  </a:cubicBezTo>
                  <a:cubicBezTo>
                    <a:pt x="292" y="353"/>
                    <a:pt x="288" y="350"/>
                    <a:pt x="283" y="344"/>
                  </a:cubicBezTo>
                  <a:cubicBezTo>
                    <a:pt x="281" y="342"/>
                    <a:pt x="279" y="340"/>
                    <a:pt x="277" y="339"/>
                  </a:cubicBezTo>
                  <a:cubicBezTo>
                    <a:pt x="272" y="334"/>
                    <a:pt x="272" y="333"/>
                    <a:pt x="271" y="333"/>
                  </a:cubicBezTo>
                  <a:cubicBezTo>
                    <a:pt x="270" y="333"/>
                    <a:pt x="268" y="333"/>
                    <a:pt x="265" y="335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6"/>
                    <a:pt x="263" y="336"/>
                    <a:pt x="263" y="336"/>
                  </a:cubicBezTo>
                  <a:cubicBezTo>
                    <a:pt x="260" y="337"/>
                    <a:pt x="258" y="338"/>
                    <a:pt x="258" y="340"/>
                  </a:cubicBezTo>
                  <a:cubicBezTo>
                    <a:pt x="258" y="340"/>
                    <a:pt x="258" y="341"/>
                    <a:pt x="258" y="341"/>
                  </a:cubicBezTo>
                  <a:cubicBezTo>
                    <a:pt x="258" y="342"/>
                    <a:pt x="258" y="344"/>
                    <a:pt x="258" y="348"/>
                  </a:cubicBezTo>
                  <a:cubicBezTo>
                    <a:pt x="259" y="350"/>
                    <a:pt x="259" y="353"/>
                    <a:pt x="259" y="356"/>
                  </a:cubicBezTo>
                  <a:cubicBezTo>
                    <a:pt x="260" y="360"/>
                    <a:pt x="260" y="365"/>
                    <a:pt x="260" y="368"/>
                  </a:cubicBezTo>
                  <a:cubicBezTo>
                    <a:pt x="260" y="369"/>
                    <a:pt x="260" y="370"/>
                    <a:pt x="260" y="370"/>
                  </a:cubicBezTo>
                  <a:cubicBezTo>
                    <a:pt x="259" y="371"/>
                    <a:pt x="255" y="373"/>
                    <a:pt x="253" y="372"/>
                  </a:cubicBezTo>
                  <a:cubicBezTo>
                    <a:pt x="252" y="371"/>
                    <a:pt x="249" y="368"/>
                    <a:pt x="245" y="361"/>
                  </a:cubicBezTo>
                  <a:cubicBezTo>
                    <a:pt x="244" y="359"/>
                    <a:pt x="242" y="357"/>
                    <a:pt x="241" y="355"/>
                  </a:cubicBezTo>
                  <a:cubicBezTo>
                    <a:pt x="237" y="349"/>
                    <a:pt x="237" y="348"/>
                    <a:pt x="236" y="348"/>
                  </a:cubicBezTo>
                  <a:cubicBezTo>
                    <a:pt x="235" y="347"/>
                    <a:pt x="233" y="347"/>
                    <a:pt x="229" y="348"/>
                  </a:cubicBezTo>
                  <a:cubicBezTo>
                    <a:pt x="227" y="347"/>
                    <a:pt x="227" y="347"/>
                    <a:pt x="227" y="347"/>
                  </a:cubicBezTo>
                  <a:cubicBezTo>
                    <a:pt x="227" y="349"/>
                    <a:pt x="227" y="349"/>
                    <a:pt x="227" y="349"/>
                  </a:cubicBezTo>
                  <a:cubicBezTo>
                    <a:pt x="224" y="349"/>
                    <a:pt x="223" y="350"/>
                    <a:pt x="222" y="351"/>
                  </a:cubicBezTo>
                  <a:cubicBezTo>
                    <a:pt x="221" y="352"/>
                    <a:pt x="221" y="353"/>
                    <a:pt x="221" y="359"/>
                  </a:cubicBezTo>
                  <a:cubicBezTo>
                    <a:pt x="220" y="361"/>
                    <a:pt x="220" y="364"/>
                    <a:pt x="220" y="367"/>
                  </a:cubicBezTo>
                  <a:cubicBezTo>
                    <a:pt x="218" y="375"/>
                    <a:pt x="217" y="380"/>
                    <a:pt x="217" y="381"/>
                  </a:cubicBezTo>
                  <a:cubicBezTo>
                    <a:pt x="215" y="382"/>
                    <a:pt x="211" y="382"/>
                    <a:pt x="210" y="382"/>
                  </a:cubicBezTo>
                  <a:cubicBezTo>
                    <a:pt x="209" y="381"/>
                    <a:pt x="207" y="376"/>
                    <a:pt x="204" y="369"/>
                  </a:cubicBezTo>
                  <a:cubicBezTo>
                    <a:pt x="204" y="366"/>
                    <a:pt x="203" y="364"/>
                    <a:pt x="202" y="362"/>
                  </a:cubicBezTo>
                  <a:cubicBezTo>
                    <a:pt x="200" y="355"/>
                    <a:pt x="200" y="354"/>
                    <a:pt x="199" y="354"/>
                  </a:cubicBezTo>
                  <a:cubicBezTo>
                    <a:pt x="198" y="353"/>
                    <a:pt x="197" y="352"/>
                    <a:pt x="192" y="353"/>
                  </a:cubicBezTo>
                  <a:cubicBezTo>
                    <a:pt x="191" y="352"/>
                    <a:pt x="191" y="352"/>
                    <a:pt x="191" y="352"/>
                  </a:cubicBezTo>
                  <a:cubicBezTo>
                    <a:pt x="190" y="353"/>
                    <a:pt x="190" y="353"/>
                    <a:pt x="190" y="353"/>
                  </a:cubicBezTo>
                  <a:cubicBezTo>
                    <a:pt x="186" y="352"/>
                    <a:pt x="185" y="353"/>
                    <a:pt x="184" y="354"/>
                  </a:cubicBezTo>
                  <a:cubicBezTo>
                    <a:pt x="183" y="354"/>
                    <a:pt x="183" y="355"/>
                    <a:pt x="181" y="361"/>
                  </a:cubicBezTo>
                  <a:cubicBezTo>
                    <a:pt x="180" y="363"/>
                    <a:pt x="179" y="366"/>
                    <a:pt x="178" y="369"/>
                  </a:cubicBezTo>
                  <a:cubicBezTo>
                    <a:pt x="175" y="376"/>
                    <a:pt x="173" y="380"/>
                    <a:pt x="173" y="382"/>
                  </a:cubicBezTo>
                  <a:cubicBezTo>
                    <a:pt x="171" y="382"/>
                    <a:pt x="167" y="382"/>
                    <a:pt x="165" y="381"/>
                  </a:cubicBezTo>
                  <a:cubicBezTo>
                    <a:pt x="165" y="380"/>
                    <a:pt x="164" y="375"/>
                    <a:pt x="163" y="367"/>
                  </a:cubicBezTo>
                  <a:cubicBezTo>
                    <a:pt x="163" y="364"/>
                    <a:pt x="163" y="362"/>
                    <a:pt x="163" y="360"/>
                  </a:cubicBezTo>
                  <a:cubicBezTo>
                    <a:pt x="162" y="353"/>
                    <a:pt x="162" y="352"/>
                    <a:pt x="161" y="351"/>
                  </a:cubicBezTo>
                  <a:cubicBezTo>
                    <a:pt x="160" y="350"/>
                    <a:pt x="158" y="349"/>
                    <a:pt x="155" y="349"/>
                  </a:cubicBezTo>
                  <a:cubicBezTo>
                    <a:pt x="154" y="347"/>
                    <a:pt x="154" y="347"/>
                    <a:pt x="154" y="347"/>
                  </a:cubicBezTo>
                  <a:cubicBezTo>
                    <a:pt x="153" y="348"/>
                    <a:pt x="153" y="348"/>
                    <a:pt x="153" y="348"/>
                  </a:cubicBezTo>
                  <a:cubicBezTo>
                    <a:pt x="149" y="347"/>
                    <a:pt x="148" y="347"/>
                    <a:pt x="147" y="348"/>
                  </a:cubicBezTo>
                  <a:cubicBezTo>
                    <a:pt x="146" y="348"/>
                    <a:pt x="146" y="349"/>
                    <a:pt x="142" y="354"/>
                  </a:cubicBezTo>
                  <a:cubicBezTo>
                    <a:pt x="141" y="356"/>
                    <a:pt x="139" y="359"/>
                    <a:pt x="138" y="361"/>
                  </a:cubicBezTo>
                  <a:cubicBezTo>
                    <a:pt x="133" y="367"/>
                    <a:pt x="130" y="371"/>
                    <a:pt x="129" y="372"/>
                  </a:cubicBezTo>
                  <a:cubicBezTo>
                    <a:pt x="128" y="372"/>
                    <a:pt x="123" y="371"/>
                    <a:pt x="122" y="370"/>
                  </a:cubicBezTo>
                  <a:cubicBezTo>
                    <a:pt x="122" y="369"/>
                    <a:pt x="122" y="369"/>
                    <a:pt x="122" y="368"/>
                  </a:cubicBezTo>
                  <a:cubicBezTo>
                    <a:pt x="122" y="368"/>
                    <a:pt x="122" y="368"/>
                    <a:pt x="122" y="368"/>
                  </a:cubicBezTo>
                  <a:cubicBezTo>
                    <a:pt x="122" y="366"/>
                    <a:pt x="123" y="361"/>
                    <a:pt x="124" y="356"/>
                  </a:cubicBezTo>
                  <a:cubicBezTo>
                    <a:pt x="124" y="353"/>
                    <a:pt x="124" y="351"/>
                    <a:pt x="125" y="348"/>
                  </a:cubicBezTo>
                  <a:cubicBezTo>
                    <a:pt x="125" y="344"/>
                    <a:pt x="125" y="342"/>
                    <a:pt x="125" y="341"/>
                  </a:cubicBezTo>
                  <a:cubicBezTo>
                    <a:pt x="125" y="341"/>
                    <a:pt x="125" y="340"/>
                    <a:pt x="125" y="340"/>
                  </a:cubicBezTo>
                  <a:cubicBezTo>
                    <a:pt x="124" y="338"/>
                    <a:pt x="123" y="337"/>
                    <a:pt x="120" y="336"/>
                  </a:cubicBezTo>
                  <a:cubicBezTo>
                    <a:pt x="119" y="334"/>
                    <a:pt x="119" y="334"/>
                    <a:pt x="119" y="334"/>
                  </a:cubicBezTo>
                  <a:cubicBezTo>
                    <a:pt x="118" y="335"/>
                    <a:pt x="118" y="335"/>
                    <a:pt x="118" y="335"/>
                  </a:cubicBezTo>
                  <a:cubicBezTo>
                    <a:pt x="115" y="333"/>
                    <a:pt x="114" y="333"/>
                    <a:pt x="112" y="333"/>
                  </a:cubicBezTo>
                  <a:cubicBezTo>
                    <a:pt x="111" y="334"/>
                    <a:pt x="110" y="334"/>
                    <a:pt x="106" y="338"/>
                  </a:cubicBezTo>
                  <a:cubicBezTo>
                    <a:pt x="104" y="340"/>
                    <a:pt x="102" y="342"/>
                    <a:pt x="100" y="344"/>
                  </a:cubicBezTo>
                  <a:cubicBezTo>
                    <a:pt x="94" y="349"/>
                    <a:pt x="90" y="352"/>
                    <a:pt x="89" y="353"/>
                  </a:cubicBezTo>
                  <a:cubicBezTo>
                    <a:pt x="88" y="353"/>
                    <a:pt x="84" y="350"/>
                    <a:pt x="83" y="349"/>
                  </a:cubicBezTo>
                  <a:cubicBezTo>
                    <a:pt x="83" y="347"/>
                    <a:pt x="85" y="342"/>
                    <a:pt x="88" y="335"/>
                  </a:cubicBezTo>
                  <a:cubicBezTo>
                    <a:pt x="88" y="333"/>
                    <a:pt x="89" y="331"/>
                    <a:pt x="90" y="329"/>
                  </a:cubicBezTo>
                  <a:cubicBezTo>
                    <a:pt x="92" y="323"/>
                    <a:pt x="93" y="322"/>
                    <a:pt x="93" y="321"/>
                  </a:cubicBezTo>
                  <a:cubicBezTo>
                    <a:pt x="93" y="321"/>
                    <a:pt x="93" y="321"/>
                    <a:pt x="93" y="321"/>
                  </a:cubicBezTo>
                  <a:cubicBezTo>
                    <a:pt x="93" y="320"/>
                    <a:pt x="93" y="320"/>
                    <a:pt x="93" y="320"/>
                  </a:cubicBezTo>
                  <a:cubicBezTo>
                    <a:pt x="93" y="319"/>
                    <a:pt x="92" y="318"/>
                    <a:pt x="88" y="315"/>
                  </a:cubicBezTo>
                  <a:cubicBezTo>
                    <a:pt x="88" y="314"/>
                    <a:pt x="88" y="314"/>
                    <a:pt x="88" y="314"/>
                  </a:cubicBezTo>
                  <a:cubicBezTo>
                    <a:pt x="87" y="314"/>
                    <a:pt x="87" y="314"/>
                    <a:pt x="87" y="314"/>
                  </a:cubicBezTo>
                  <a:cubicBezTo>
                    <a:pt x="84" y="311"/>
                    <a:pt x="83" y="311"/>
                    <a:pt x="82" y="311"/>
                  </a:cubicBezTo>
                  <a:cubicBezTo>
                    <a:pt x="81" y="311"/>
                    <a:pt x="80" y="312"/>
                    <a:pt x="75" y="315"/>
                  </a:cubicBezTo>
                  <a:cubicBezTo>
                    <a:pt x="73" y="316"/>
                    <a:pt x="70" y="317"/>
                    <a:pt x="67" y="319"/>
                  </a:cubicBezTo>
                  <a:cubicBezTo>
                    <a:pt x="61" y="322"/>
                    <a:pt x="56" y="325"/>
                    <a:pt x="55" y="325"/>
                  </a:cubicBezTo>
                  <a:cubicBezTo>
                    <a:pt x="53" y="324"/>
                    <a:pt x="50" y="321"/>
                    <a:pt x="50" y="320"/>
                  </a:cubicBezTo>
                  <a:cubicBezTo>
                    <a:pt x="50" y="319"/>
                    <a:pt x="53" y="314"/>
                    <a:pt x="57" y="308"/>
                  </a:cubicBezTo>
                  <a:cubicBezTo>
                    <a:pt x="59" y="305"/>
                    <a:pt x="60" y="303"/>
                    <a:pt x="61" y="302"/>
                  </a:cubicBezTo>
                  <a:cubicBezTo>
                    <a:pt x="65" y="296"/>
                    <a:pt x="66" y="295"/>
                    <a:pt x="66" y="294"/>
                  </a:cubicBezTo>
                  <a:cubicBezTo>
                    <a:pt x="66" y="293"/>
                    <a:pt x="65" y="292"/>
                    <a:pt x="63" y="288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1" y="286"/>
                    <a:pt x="61" y="286"/>
                    <a:pt x="61" y="286"/>
                  </a:cubicBezTo>
                  <a:cubicBezTo>
                    <a:pt x="59" y="283"/>
                    <a:pt x="58" y="283"/>
                    <a:pt x="57" y="283"/>
                  </a:cubicBezTo>
                  <a:cubicBezTo>
                    <a:pt x="56" y="282"/>
                    <a:pt x="55" y="283"/>
                    <a:pt x="49" y="284"/>
                  </a:cubicBezTo>
                  <a:cubicBezTo>
                    <a:pt x="47" y="285"/>
                    <a:pt x="44" y="286"/>
                    <a:pt x="41" y="287"/>
                  </a:cubicBezTo>
                  <a:cubicBezTo>
                    <a:pt x="34" y="289"/>
                    <a:pt x="29" y="290"/>
                    <a:pt x="28" y="290"/>
                  </a:cubicBezTo>
                  <a:cubicBezTo>
                    <a:pt x="27" y="289"/>
                    <a:pt x="24" y="285"/>
                    <a:pt x="24" y="284"/>
                  </a:cubicBezTo>
                  <a:cubicBezTo>
                    <a:pt x="25" y="283"/>
                    <a:pt x="28" y="279"/>
                    <a:pt x="34" y="274"/>
                  </a:cubicBezTo>
                  <a:cubicBezTo>
                    <a:pt x="36" y="272"/>
                    <a:pt x="38" y="270"/>
                    <a:pt x="39" y="269"/>
                  </a:cubicBezTo>
                  <a:cubicBezTo>
                    <a:pt x="45" y="264"/>
                    <a:pt x="45" y="263"/>
                    <a:pt x="45" y="262"/>
                  </a:cubicBezTo>
                  <a:cubicBezTo>
                    <a:pt x="46" y="262"/>
                    <a:pt x="46" y="262"/>
                    <a:pt x="46" y="261"/>
                  </a:cubicBezTo>
                  <a:cubicBezTo>
                    <a:pt x="46" y="260"/>
                    <a:pt x="45" y="259"/>
                    <a:pt x="44" y="256"/>
                  </a:cubicBezTo>
                  <a:cubicBezTo>
                    <a:pt x="44" y="254"/>
                    <a:pt x="44" y="254"/>
                    <a:pt x="44" y="254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2" y="250"/>
                    <a:pt x="41" y="250"/>
                    <a:pt x="40" y="249"/>
                  </a:cubicBezTo>
                  <a:cubicBezTo>
                    <a:pt x="39" y="249"/>
                    <a:pt x="38" y="249"/>
                    <a:pt x="32" y="249"/>
                  </a:cubicBezTo>
                  <a:cubicBezTo>
                    <a:pt x="29" y="249"/>
                    <a:pt x="26" y="249"/>
                    <a:pt x="24" y="250"/>
                  </a:cubicBezTo>
                  <a:cubicBezTo>
                    <a:pt x="16" y="250"/>
                    <a:pt x="11" y="250"/>
                    <a:pt x="9" y="249"/>
                  </a:cubicBezTo>
                  <a:cubicBezTo>
                    <a:pt x="9" y="248"/>
                    <a:pt x="7" y="245"/>
                    <a:pt x="7" y="243"/>
                  </a:cubicBezTo>
                  <a:cubicBezTo>
                    <a:pt x="7" y="243"/>
                    <a:pt x="7" y="243"/>
                    <a:pt x="7" y="243"/>
                  </a:cubicBezTo>
                  <a:cubicBezTo>
                    <a:pt x="8" y="242"/>
                    <a:pt x="12" y="239"/>
                    <a:pt x="19" y="235"/>
                  </a:cubicBezTo>
                  <a:cubicBezTo>
                    <a:pt x="22" y="234"/>
                    <a:pt x="24" y="233"/>
                    <a:pt x="26" y="231"/>
                  </a:cubicBezTo>
                  <a:cubicBezTo>
                    <a:pt x="32" y="228"/>
                    <a:pt x="33" y="228"/>
                    <a:pt x="33" y="227"/>
                  </a:cubicBezTo>
                  <a:cubicBezTo>
                    <a:pt x="33" y="226"/>
                    <a:pt x="33" y="225"/>
                    <a:pt x="33" y="225"/>
                  </a:cubicBezTo>
                  <a:cubicBezTo>
                    <a:pt x="33" y="223"/>
                    <a:pt x="33" y="221"/>
                    <a:pt x="33" y="220"/>
                  </a:cubicBezTo>
                  <a:cubicBezTo>
                    <a:pt x="34" y="218"/>
                    <a:pt x="34" y="218"/>
                    <a:pt x="34" y="218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2" y="214"/>
                    <a:pt x="31" y="213"/>
                    <a:pt x="30" y="213"/>
                  </a:cubicBezTo>
                  <a:cubicBezTo>
                    <a:pt x="30" y="212"/>
                    <a:pt x="29" y="212"/>
                    <a:pt x="23" y="211"/>
                  </a:cubicBezTo>
                  <a:cubicBezTo>
                    <a:pt x="20" y="210"/>
                    <a:pt x="18" y="210"/>
                    <a:pt x="15" y="209"/>
                  </a:cubicBezTo>
                  <a:cubicBezTo>
                    <a:pt x="7" y="208"/>
                    <a:pt x="2" y="206"/>
                    <a:pt x="1" y="206"/>
                  </a:cubicBezTo>
                  <a:cubicBezTo>
                    <a:pt x="1" y="205"/>
                    <a:pt x="0" y="203"/>
                    <a:pt x="0" y="201"/>
                  </a:cubicBezTo>
                  <a:close/>
                  <a:moveTo>
                    <a:pt x="307" y="191"/>
                  </a:moveTo>
                  <a:cubicBezTo>
                    <a:pt x="307" y="127"/>
                    <a:pt x="255" y="76"/>
                    <a:pt x="191" y="76"/>
                  </a:cubicBezTo>
                  <a:cubicBezTo>
                    <a:pt x="128" y="76"/>
                    <a:pt x="76" y="127"/>
                    <a:pt x="76" y="191"/>
                  </a:cubicBezTo>
                  <a:cubicBezTo>
                    <a:pt x="76" y="255"/>
                    <a:pt x="128" y="306"/>
                    <a:pt x="191" y="306"/>
                  </a:cubicBezTo>
                  <a:cubicBezTo>
                    <a:pt x="255" y="306"/>
                    <a:pt x="307" y="255"/>
                    <a:pt x="307" y="191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pic>
          <p:nvPicPr>
            <p:cNvPr id="20493" name="Group 15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568" y="3856"/>
              <a:ext cx="585" cy="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TextBox 11"/>
          <p:cNvSpPr txBox="1"/>
          <p:nvPr/>
        </p:nvSpPr>
        <p:spPr>
          <a:xfrm>
            <a:off x="2700655" y="1620520"/>
            <a:ext cx="4220845" cy="1295400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4000" dirty="0">
                <a:solidFill>
                  <a:srgbClr val="53535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4000" dirty="0">
              <a:solidFill>
                <a:srgbClr val="5353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672919" y="2981701"/>
            <a:ext cx="902574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PART 03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组合 25"/>
          <p:cNvGrpSpPr/>
          <p:nvPr/>
        </p:nvGrpSpPr>
        <p:grpSpPr>
          <a:xfrm>
            <a:off x="1599729" y="1785106"/>
            <a:ext cx="1050058" cy="105011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13"/>
          <p:cNvSpPr txBox="1"/>
          <p:nvPr/>
        </p:nvSpPr>
        <p:spPr>
          <a:xfrm>
            <a:off x="1763395" y="1995805"/>
            <a:ext cx="85026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50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50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24"/>
          <p:cNvSpPr txBox="1"/>
          <p:nvPr/>
        </p:nvSpPr>
        <p:spPr>
          <a:xfrm>
            <a:off x="3563620" y="2915920"/>
            <a:ext cx="2360295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总体方案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TextBox 25"/>
          <p:cNvSpPr txBox="1"/>
          <p:nvPr/>
        </p:nvSpPr>
        <p:spPr>
          <a:xfrm>
            <a:off x="3562350" y="3293110"/>
            <a:ext cx="1670685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3562350" y="3670300"/>
            <a:ext cx="1722120" cy="305435"/>
          </a:xfrm>
          <a:prstGeom prst="rect">
            <a:avLst/>
          </a:prstGeom>
          <a:noFill/>
        </p:spPr>
        <p:txBody>
          <a:bodyPr wrap="square" lIns="60451" tIns="30226" rIns="60451" bIns="30226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硬件展示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6" grpId="0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889622" y="214772"/>
            <a:ext cx="2225595" cy="29527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总体方案 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8490" y="647700"/>
            <a:ext cx="216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工作流程概要图：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70" y="973455"/>
            <a:ext cx="8406765" cy="388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37"/>
          <p:cNvSpPr txBox="1"/>
          <p:nvPr/>
        </p:nvSpPr>
        <p:spPr>
          <a:xfrm>
            <a:off x="998513" y="195773"/>
            <a:ext cx="902970" cy="310515"/>
          </a:xfrm>
          <a:prstGeom prst="rect">
            <a:avLst/>
          </a:prstGeom>
          <a:noFill/>
        </p:spPr>
        <p:txBody>
          <a:bodyPr wrap="none" lIns="96434" tIns="48216" rIns="96434" bIns="48216" rtlCol="0">
            <a:spAutoFit/>
          </a:bodyPr>
          <a:lstStyle/>
          <a:p>
            <a:pPr indent="0" defTabSz="1285240"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功能模块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0" y="797560"/>
            <a:ext cx="6296025" cy="3929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48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8" grpId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1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1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1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heme/theme1.xml><?xml version="1.0" encoding="utf-8"?>
<a:theme xmlns:a="http://schemas.openxmlformats.org/drawingml/2006/main" name="第一PPT，www.1ppt.com​">
  <a:themeElements>
    <a:clrScheme name="自定义 92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20A9DD"/>
      </a:accent1>
      <a:accent2>
        <a:srgbClr val="52B98C"/>
      </a:accent2>
      <a:accent3>
        <a:srgbClr val="20A9DD"/>
      </a:accent3>
      <a:accent4>
        <a:srgbClr val="52B98C"/>
      </a:accent4>
      <a:accent5>
        <a:srgbClr val="20A9DD"/>
      </a:accent5>
      <a:accent6>
        <a:srgbClr val="52B98C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</Words>
  <Application>WPS 演示</Application>
  <PresentationFormat>全屏显示(16:9)</PresentationFormat>
  <Paragraphs>245</Paragraphs>
  <Slides>30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楷体</vt:lpstr>
      <vt:lpstr>仿宋_GB2312</vt:lpstr>
      <vt:lpstr>Times New Roman</vt:lpstr>
      <vt:lpstr>Calibri</vt:lpstr>
      <vt:lpstr>Arial Unicode MS</vt:lpstr>
      <vt:lpstr>Wingdings</vt:lpstr>
      <vt:lpstr>Optima-Regular</vt:lpstr>
      <vt:lpstr>Segoe Print</vt:lpstr>
      <vt:lpstr>-apple-system</vt:lpstr>
      <vt:lpstr>方正兰亭圆_GBK</vt:lpstr>
      <vt:lpstr>Agency FB</vt:lpstr>
      <vt:lpstr>Yu Gothic UI</vt:lpstr>
      <vt:lpstr>仿宋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互联网通信计算机</dc:title>
  <dc:creator>第一PPT</dc:creator>
  <cp:keywords>www.1ppt.com</cp:keywords>
  <dc:description>www.1ppt.com</dc:description>
  <cp:lastModifiedBy>Friends.</cp:lastModifiedBy>
  <cp:revision>545</cp:revision>
  <dcterms:created xsi:type="dcterms:W3CDTF">2021-05-22T07:03:00Z</dcterms:created>
  <dcterms:modified xsi:type="dcterms:W3CDTF">2022-05-08T12:28:12Z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3F67A749D0F04F05A94EA9C822B20F9B</vt:lpwstr>
  </property>
  <property fmtid="{D5CDD505-2E9C-101B-9397-08002B2CF9AE}" pid="3" name="KSOProductBuildVer">
    <vt:lpwstr>2052-11.1.0.9192</vt:lpwstr>
  </property>
</Properties>
</file>